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2" r:id="rId4"/>
    <p:sldMasterId id="2147483654" r:id="rId5"/>
    <p:sldMasterId id="2147483658" r:id="rId6"/>
    <p:sldMasterId id="2147483662" r:id="rId7"/>
  </p:sldMasterIdLst>
  <p:notesMasterIdLst>
    <p:notesMasterId r:id="rId27"/>
  </p:notesMasterIdLst>
  <p:sldIdLst>
    <p:sldId id="256" r:id="rId8"/>
    <p:sldId id="257" r:id="rId9"/>
    <p:sldId id="258" r:id="rId10"/>
    <p:sldId id="259" r:id="rId11"/>
    <p:sldId id="262" r:id="rId12"/>
    <p:sldId id="264" r:id="rId13"/>
    <p:sldId id="265" r:id="rId14"/>
    <p:sldId id="260" r:id="rId15"/>
    <p:sldId id="261" r:id="rId16"/>
    <p:sldId id="263" r:id="rId17"/>
    <p:sldId id="268" r:id="rId18"/>
    <p:sldId id="269" r:id="rId19"/>
    <p:sldId id="267" r:id="rId20"/>
    <p:sldId id="266" r:id="rId21"/>
    <p:sldId id="270" r:id="rId22"/>
    <p:sldId id="273" r:id="rId23"/>
    <p:sldId id="271" r:id="rId24"/>
    <p:sldId id="272" r:id="rId25"/>
    <p:sldId id="274"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9021209-9599-41CC-AB08-FD7E29FA978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947BEE98-3AFB-4605-99F6-CEBB00E9F00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32772" name="Rectangle 4">
            <a:extLst>
              <a:ext uri="{FF2B5EF4-FFF2-40B4-BE49-F238E27FC236}">
                <a16:creationId xmlns:a16="http://schemas.microsoft.com/office/drawing/2014/main" id="{6C72D436-6632-4E39-AC69-CEA521C8BB6A}"/>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564C4FEB-6672-440C-BE12-0B9E58B921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56E8D26A-3F9D-4EC7-9E2A-1E900180A21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C9C5CA9F-3AD4-4E09-B56C-79FF2162DDC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E32C4D-2A1D-472B-9AC4-15DE43C9B5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B8FB8D9-9F3F-4BB0-8FA7-C2BCA304A5F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840CE9-AB27-452C-A317-F71FCB5A04B8}" type="slidenum">
              <a:rPr lang="en-US" altLang="en-US"/>
              <a:pPr eaLnBrk="1" hangingPunct="1"/>
              <a:t>1</a:t>
            </a:fld>
            <a:endParaRPr lang="en-US" altLang="en-US"/>
          </a:p>
        </p:txBody>
      </p:sp>
      <p:sp>
        <p:nvSpPr>
          <p:cNvPr id="33795" name="Rectangle 2">
            <a:extLst>
              <a:ext uri="{FF2B5EF4-FFF2-40B4-BE49-F238E27FC236}">
                <a16:creationId xmlns:a16="http://schemas.microsoft.com/office/drawing/2014/main" id="{A659221A-CB45-4228-877B-5B90F62B3BC7}"/>
              </a:ext>
            </a:extLst>
          </p:cNvPr>
          <p:cNvSpPr>
            <a:spLocks noRo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519AAD38-C95F-4C7E-9390-2E69B316DD8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EB840C0-0488-4D39-A023-A402183862D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038CC8-7115-441A-8B64-F9B7B70D0E10}" type="slidenum">
              <a:rPr lang="en-US" altLang="en-US"/>
              <a:pPr eaLnBrk="1" hangingPunct="1"/>
              <a:t>10</a:t>
            </a:fld>
            <a:endParaRPr lang="en-US" altLang="en-US"/>
          </a:p>
        </p:txBody>
      </p:sp>
      <p:sp>
        <p:nvSpPr>
          <p:cNvPr id="43011" name="Rectangle 2">
            <a:extLst>
              <a:ext uri="{FF2B5EF4-FFF2-40B4-BE49-F238E27FC236}">
                <a16:creationId xmlns:a16="http://schemas.microsoft.com/office/drawing/2014/main" id="{A1CE86E4-6527-4426-A23E-D1D93F5CAD1E}"/>
              </a:ext>
            </a:extLst>
          </p:cNvPr>
          <p:cNvSpPr>
            <a:spLocks noRo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9F8F0824-11BB-4141-87BC-F74C936C4D8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BAF86F4-9AC0-4C8B-AFB7-EF425D562FC3}"/>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D89F91-762A-4722-9112-C003C04330BA}" type="slidenum">
              <a:rPr lang="en-US" altLang="en-US"/>
              <a:pPr eaLnBrk="1" hangingPunct="1"/>
              <a:t>11</a:t>
            </a:fld>
            <a:endParaRPr lang="en-US" altLang="en-US"/>
          </a:p>
        </p:txBody>
      </p:sp>
      <p:sp>
        <p:nvSpPr>
          <p:cNvPr id="44035" name="Rectangle 2">
            <a:extLst>
              <a:ext uri="{FF2B5EF4-FFF2-40B4-BE49-F238E27FC236}">
                <a16:creationId xmlns:a16="http://schemas.microsoft.com/office/drawing/2014/main" id="{7CE4CDA1-3E0F-417B-9699-0D7FABB6309B}"/>
              </a:ext>
            </a:extLst>
          </p:cNvPr>
          <p:cNvSpPr>
            <a:spLocks noRo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79FCBE86-5488-4303-9CC0-C8EE9D52872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74C8BC4-D01D-4E39-8D71-E1F83C3745D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7B2801-6ED4-4717-8B0A-974CE076B678}" type="slidenum">
              <a:rPr lang="en-US" altLang="en-US"/>
              <a:pPr eaLnBrk="1" hangingPunct="1"/>
              <a:t>12</a:t>
            </a:fld>
            <a:endParaRPr lang="en-US" altLang="en-US"/>
          </a:p>
        </p:txBody>
      </p:sp>
      <p:sp>
        <p:nvSpPr>
          <p:cNvPr id="45059" name="Rectangle 2">
            <a:extLst>
              <a:ext uri="{FF2B5EF4-FFF2-40B4-BE49-F238E27FC236}">
                <a16:creationId xmlns:a16="http://schemas.microsoft.com/office/drawing/2014/main" id="{5F07D010-511C-4C46-94AF-9DAFCBFC6250}"/>
              </a:ext>
            </a:extLst>
          </p:cNvPr>
          <p:cNvSpPr>
            <a:spLocks noRo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50AAE1B9-8389-4F02-90B0-67212EA12DF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B9D24B0-3CC2-4075-9219-9459C50206CE}"/>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5F5D19-0863-4002-A569-4D7EDE454288}" type="slidenum">
              <a:rPr lang="en-US" altLang="en-US"/>
              <a:pPr eaLnBrk="1" hangingPunct="1"/>
              <a:t>13</a:t>
            </a:fld>
            <a:endParaRPr lang="en-US" altLang="en-US"/>
          </a:p>
        </p:txBody>
      </p:sp>
      <p:sp>
        <p:nvSpPr>
          <p:cNvPr id="46083" name="Rectangle 2">
            <a:extLst>
              <a:ext uri="{FF2B5EF4-FFF2-40B4-BE49-F238E27FC236}">
                <a16:creationId xmlns:a16="http://schemas.microsoft.com/office/drawing/2014/main" id="{0919EA0A-C85C-46F0-AD1B-5709DC1E7BD7}"/>
              </a:ext>
            </a:extLst>
          </p:cNvPr>
          <p:cNvSpPr>
            <a:spLocks noRo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8B6A6FF-E020-4743-9860-A7A91BA5294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BDFBA65-559A-434B-8EC2-461785B688A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BF2234-5CA5-495D-ACEF-C868E47EFDFE}" type="slidenum">
              <a:rPr lang="en-US" altLang="en-US"/>
              <a:pPr eaLnBrk="1" hangingPunct="1"/>
              <a:t>14</a:t>
            </a:fld>
            <a:endParaRPr lang="en-US" altLang="en-US"/>
          </a:p>
        </p:txBody>
      </p:sp>
      <p:sp>
        <p:nvSpPr>
          <p:cNvPr id="47107" name="Rectangle 2">
            <a:extLst>
              <a:ext uri="{FF2B5EF4-FFF2-40B4-BE49-F238E27FC236}">
                <a16:creationId xmlns:a16="http://schemas.microsoft.com/office/drawing/2014/main" id="{BE477151-2BAB-4FD5-A788-73F8DA0FFF14}"/>
              </a:ext>
            </a:extLst>
          </p:cNvPr>
          <p:cNvSpPr>
            <a:spLocks noRo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428C46D2-ED41-4E3A-AE86-E8BD718825D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F8BEB6F-0FF1-4CF4-AC36-B47A848C6EB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479F9D-8DC2-4C29-9B17-7C8943420A1F}" type="slidenum">
              <a:rPr lang="en-US" altLang="en-US"/>
              <a:pPr eaLnBrk="1" hangingPunct="1"/>
              <a:t>15</a:t>
            </a:fld>
            <a:endParaRPr lang="en-US" altLang="en-US"/>
          </a:p>
        </p:txBody>
      </p:sp>
      <p:sp>
        <p:nvSpPr>
          <p:cNvPr id="48131" name="Rectangle 2">
            <a:extLst>
              <a:ext uri="{FF2B5EF4-FFF2-40B4-BE49-F238E27FC236}">
                <a16:creationId xmlns:a16="http://schemas.microsoft.com/office/drawing/2014/main" id="{AB12029F-6AB8-4B0A-B8F7-8A8518DFF1B6}"/>
              </a:ext>
            </a:extLst>
          </p:cNvPr>
          <p:cNvSpPr>
            <a:spLocks noRo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73C9C733-9809-41B3-82BC-6472FEC38E5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9B78A77-EEFD-45B1-8CE8-0421D870631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46071E-6DA4-4CF5-A426-2E6659FFB2C9}" type="slidenum">
              <a:rPr lang="en-US" altLang="en-US"/>
              <a:pPr eaLnBrk="1" hangingPunct="1"/>
              <a:t>16</a:t>
            </a:fld>
            <a:endParaRPr lang="en-US" altLang="en-US"/>
          </a:p>
        </p:txBody>
      </p:sp>
      <p:sp>
        <p:nvSpPr>
          <p:cNvPr id="49155" name="Rectangle 2">
            <a:extLst>
              <a:ext uri="{FF2B5EF4-FFF2-40B4-BE49-F238E27FC236}">
                <a16:creationId xmlns:a16="http://schemas.microsoft.com/office/drawing/2014/main" id="{36F3CA70-75A4-478B-86BC-61850DFC3C85}"/>
              </a:ext>
            </a:extLst>
          </p:cNvPr>
          <p:cNvSpPr>
            <a:spLocks noRo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EE71097D-187D-4766-9A17-ECA216D5CAC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F69B749-C5DA-48CD-B2C0-4AC497E96184}"/>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1C3011-370B-498D-B571-DB70AC8BE18A}" type="slidenum">
              <a:rPr lang="en-US" altLang="en-US"/>
              <a:pPr eaLnBrk="1" hangingPunct="1"/>
              <a:t>17</a:t>
            </a:fld>
            <a:endParaRPr lang="en-US" altLang="en-US"/>
          </a:p>
        </p:txBody>
      </p:sp>
      <p:sp>
        <p:nvSpPr>
          <p:cNvPr id="50179" name="Rectangle 2">
            <a:extLst>
              <a:ext uri="{FF2B5EF4-FFF2-40B4-BE49-F238E27FC236}">
                <a16:creationId xmlns:a16="http://schemas.microsoft.com/office/drawing/2014/main" id="{A0718D02-CC7D-4C57-A896-7911162305DB}"/>
              </a:ext>
            </a:extLst>
          </p:cNvPr>
          <p:cNvSpPr>
            <a:spLocks noRo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8985B5F8-36AC-42AE-A880-3001BEC918B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32898D1-40F3-42A5-814F-AA020FD5A0CC}"/>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375784-4500-4C73-9342-EAFC42B78887}" type="slidenum">
              <a:rPr lang="en-US" altLang="en-US"/>
              <a:pPr eaLnBrk="1" hangingPunct="1"/>
              <a:t>18</a:t>
            </a:fld>
            <a:endParaRPr lang="en-US" altLang="en-US"/>
          </a:p>
        </p:txBody>
      </p:sp>
      <p:sp>
        <p:nvSpPr>
          <p:cNvPr id="51203" name="Rectangle 2">
            <a:extLst>
              <a:ext uri="{FF2B5EF4-FFF2-40B4-BE49-F238E27FC236}">
                <a16:creationId xmlns:a16="http://schemas.microsoft.com/office/drawing/2014/main" id="{DC2DF12C-8A29-4945-984B-C83D4BFD2BFD}"/>
              </a:ext>
            </a:extLst>
          </p:cNvPr>
          <p:cNvSpPr>
            <a:spLocks noRo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B6EE470F-CFBE-41FF-82A8-42A79B66AB2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A6F1522-5ACF-46DA-89A4-6FD102A679CA}"/>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6086CA-FE02-4DE0-91F7-2CD7C5A50B95}" type="slidenum">
              <a:rPr lang="en-US" altLang="en-US"/>
              <a:pPr eaLnBrk="1" hangingPunct="1"/>
              <a:t>19</a:t>
            </a:fld>
            <a:endParaRPr lang="en-US" altLang="en-US"/>
          </a:p>
        </p:txBody>
      </p:sp>
      <p:sp>
        <p:nvSpPr>
          <p:cNvPr id="52227" name="Rectangle 2">
            <a:extLst>
              <a:ext uri="{FF2B5EF4-FFF2-40B4-BE49-F238E27FC236}">
                <a16:creationId xmlns:a16="http://schemas.microsoft.com/office/drawing/2014/main" id="{AC940388-AAE7-4177-A708-FA294EC32179}"/>
              </a:ext>
            </a:extLst>
          </p:cNvPr>
          <p:cNvSpPr>
            <a:spLocks noRo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C25132CC-E0A2-4AE4-B8E2-DAA602F1CD2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ACAFF43-99FC-493F-B42D-F6C95B0BB09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48AB16-3E56-4442-9A5C-258D71E173CD}" type="slidenum">
              <a:rPr lang="en-US" altLang="en-US"/>
              <a:pPr eaLnBrk="1" hangingPunct="1"/>
              <a:t>2</a:t>
            </a:fld>
            <a:endParaRPr lang="en-US" altLang="en-US"/>
          </a:p>
        </p:txBody>
      </p:sp>
      <p:sp>
        <p:nvSpPr>
          <p:cNvPr id="34819" name="Rectangle 2">
            <a:extLst>
              <a:ext uri="{FF2B5EF4-FFF2-40B4-BE49-F238E27FC236}">
                <a16:creationId xmlns:a16="http://schemas.microsoft.com/office/drawing/2014/main" id="{EBBA7B6E-D0E2-4C6C-B80E-A842807B7017}"/>
              </a:ext>
            </a:extLst>
          </p:cNvPr>
          <p:cNvSpPr>
            <a:spLocks noRo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A23121B9-511D-4AC1-B023-ECF3A885F7D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424A13B-C59C-4425-8876-647171AD4FC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FFF5D-E0B3-43BC-8E72-B1FDC69709DF}" type="slidenum">
              <a:rPr lang="en-US" altLang="en-US"/>
              <a:pPr eaLnBrk="1" hangingPunct="1"/>
              <a:t>3</a:t>
            </a:fld>
            <a:endParaRPr lang="en-US" altLang="en-US"/>
          </a:p>
        </p:txBody>
      </p:sp>
      <p:sp>
        <p:nvSpPr>
          <p:cNvPr id="35843" name="Rectangle 2">
            <a:extLst>
              <a:ext uri="{FF2B5EF4-FFF2-40B4-BE49-F238E27FC236}">
                <a16:creationId xmlns:a16="http://schemas.microsoft.com/office/drawing/2014/main" id="{60FB830C-419B-4DE8-BF3F-31DA38564E3D}"/>
              </a:ext>
            </a:extLst>
          </p:cNvPr>
          <p:cNvSpPr>
            <a:spLocks noRo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5BD3EC5F-C1B5-4BEB-B149-D2841FC68DC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E2A02DA-AD0D-4764-80CF-0F64A38F26B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37109C-9963-4312-BB0F-D9B393A358F1}" type="slidenum">
              <a:rPr lang="en-US" altLang="en-US"/>
              <a:pPr eaLnBrk="1" hangingPunct="1"/>
              <a:t>4</a:t>
            </a:fld>
            <a:endParaRPr lang="en-US" altLang="en-US"/>
          </a:p>
        </p:txBody>
      </p:sp>
      <p:sp>
        <p:nvSpPr>
          <p:cNvPr id="36867" name="Rectangle 2">
            <a:extLst>
              <a:ext uri="{FF2B5EF4-FFF2-40B4-BE49-F238E27FC236}">
                <a16:creationId xmlns:a16="http://schemas.microsoft.com/office/drawing/2014/main" id="{236F46CA-1F7E-44C3-A1D1-6E8678E36FE8}"/>
              </a:ext>
            </a:extLst>
          </p:cNvPr>
          <p:cNvSpPr>
            <a:spLocks noRo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5E07A7BB-CC8F-46A8-8720-BA06DA54446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171A2AF-C1B7-42D9-AC11-009405E2A9E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B85D89-1CD3-422C-9704-89273E6C87F9}" type="slidenum">
              <a:rPr lang="en-US" altLang="en-US"/>
              <a:pPr eaLnBrk="1" hangingPunct="1"/>
              <a:t>5</a:t>
            </a:fld>
            <a:endParaRPr lang="en-US" altLang="en-US"/>
          </a:p>
        </p:txBody>
      </p:sp>
      <p:sp>
        <p:nvSpPr>
          <p:cNvPr id="37891" name="Rectangle 2">
            <a:extLst>
              <a:ext uri="{FF2B5EF4-FFF2-40B4-BE49-F238E27FC236}">
                <a16:creationId xmlns:a16="http://schemas.microsoft.com/office/drawing/2014/main" id="{A94EC8C0-4ECC-4501-8CB0-B7D5D15502B2}"/>
              </a:ext>
            </a:extLst>
          </p:cNvPr>
          <p:cNvSpPr>
            <a:spLocks noRo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22DFC60C-C00F-4C87-8F35-CBC387BD328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4799D94-5AC2-4EB4-A5C8-C2A0908BAF36}"/>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7FC982-8CFE-42EC-9443-2E4D6A74939E}" type="slidenum">
              <a:rPr lang="en-US" altLang="en-US"/>
              <a:pPr eaLnBrk="1" hangingPunct="1"/>
              <a:t>6</a:t>
            </a:fld>
            <a:endParaRPr lang="en-US" altLang="en-US"/>
          </a:p>
        </p:txBody>
      </p:sp>
      <p:sp>
        <p:nvSpPr>
          <p:cNvPr id="38915" name="Rectangle 2">
            <a:extLst>
              <a:ext uri="{FF2B5EF4-FFF2-40B4-BE49-F238E27FC236}">
                <a16:creationId xmlns:a16="http://schemas.microsoft.com/office/drawing/2014/main" id="{4C39FFB4-3C80-419B-B720-85E8F7747E3F}"/>
              </a:ext>
            </a:extLst>
          </p:cNvPr>
          <p:cNvSpPr>
            <a:spLocks noRo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6E725ADE-E959-4532-8357-92245F6A5AB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5D02DA6-9741-45B7-888E-6CAE5A52F389}"/>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DCBC2-4143-4E8B-AABA-11C64D5648EE}" type="slidenum">
              <a:rPr lang="en-US" altLang="en-US"/>
              <a:pPr eaLnBrk="1" hangingPunct="1"/>
              <a:t>7</a:t>
            </a:fld>
            <a:endParaRPr lang="en-US" altLang="en-US"/>
          </a:p>
        </p:txBody>
      </p:sp>
      <p:sp>
        <p:nvSpPr>
          <p:cNvPr id="39939" name="Rectangle 2">
            <a:extLst>
              <a:ext uri="{FF2B5EF4-FFF2-40B4-BE49-F238E27FC236}">
                <a16:creationId xmlns:a16="http://schemas.microsoft.com/office/drawing/2014/main" id="{FEE3976D-0A29-4EBF-9050-E4A0C9370024}"/>
              </a:ext>
            </a:extLst>
          </p:cNvPr>
          <p:cNvSpPr>
            <a:spLocks noRo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7111F227-D157-431B-81A3-C9782CCD770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150FDE1-A15E-477E-8BE9-34E5ED038E27}"/>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4A894B-1AC0-4D41-9508-2C597FF5D835}" type="slidenum">
              <a:rPr lang="en-US" altLang="en-US"/>
              <a:pPr eaLnBrk="1" hangingPunct="1"/>
              <a:t>8</a:t>
            </a:fld>
            <a:endParaRPr lang="en-US" altLang="en-US"/>
          </a:p>
        </p:txBody>
      </p:sp>
      <p:sp>
        <p:nvSpPr>
          <p:cNvPr id="40963" name="Rectangle 2">
            <a:extLst>
              <a:ext uri="{FF2B5EF4-FFF2-40B4-BE49-F238E27FC236}">
                <a16:creationId xmlns:a16="http://schemas.microsoft.com/office/drawing/2014/main" id="{A24C2D2D-D414-475B-BC83-5A11726E807D}"/>
              </a:ext>
            </a:extLst>
          </p:cNvPr>
          <p:cNvSpPr>
            <a:spLocks noRo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F0821FCB-A317-40A7-8816-476CCBD1622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AA8D712-5E73-4093-A971-B0BD920BCDC8}"/>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2C6FB-216A-45A6-A65C-5151051E83BB}" type="slidenum">
              <a:rPr lang="en-US" altLang="en-US"/>
              <a:pPr eaLnBrk="1" hangingPunct="1"/>
              <a:t>9</a:t>
            </a:fld>
            <a:endParaRPr lang="en-US" altLang="en-US"/>
          </a:p>
        </p:txBody>
      </p:sp>
      <p:sp>
        <p:nvSpPr>
          <p:cNvPr id="41987" name="Rectangle 2">
            <a:extLst>
              <a:ext uri="{FF2B5EF4-FFF2-40B4-BE49-F238E27FC236}">
                <a16:creationId xmlns:a16="http://schemas.microsoft.com/office/drawing/2014/main" id="{A8D5C5FD-A217-4598-893F-18AC926CFB9E}"/>
              </a:ext>
            </a:extLst>
          </p:cNvPr>
          <p:cNvSpPr>
            <a:spLocks noRo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5764177B-2D8A-4FC3-90F6-ADB9B48A9E2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F15CD5-B14B-40E2-8A4A-E9E28ED9C5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54103E-BEA1-4DC1-BD72-FA7F5F0109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423FD4-A173-4BDF-AFF1-3874606B61CA}"/>
              </a:ext>
            </a:extLst>
          </p:cNvPr>
          <p:cNvSpPr>
            <a:spLocks noGrp="1" noChangeArrowheads="1"/>
          </p:cNvSpPr>
          <p:nvPr>
            <p:ph type="sldNum" sz="quarter" idx="12"/>
          </p:nvPr>
        </p:nvSpPr>
        <p:spPr>
          <a:ln/>
        </p:spPr>
        <p:txBody>
          <a:bodyPr/>
          <a:lstStyle>
            <a:lvl1pPr>
              <a:defRPr/>
            </a:lvl1pPr>
          </a:lstStyle>
          <a:p>
            <a:fld id="{6916E94D-C034-46C0-9227-E523B304E232}" type="slidenum">
              <a:rPr lang="en-US" altLang="en-US"/>
              <a:pPr/>
              <a:t>‹#›</a:t>
            </a:fld>
            <a:endParaRPr lang="en-US" altLang="en-US"/>
          </a:p>
        </p:txBody>
      </p:sp>
    </p:spTree>
    <p:extLst>
      <p:ext uri="{BB962C8B-B14F-4D97-AF65-F5344CB8AC3E}">
        <p14:creationId xmlns:p14="http://schemas.microsoft.com/office/powerpoint/2010/main" val="37620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9C1CC8-16FE-46E4-93A7-4753488AC8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322EE9-1126-478D-B41D-5ABF10624F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423A89D-A790-4F89-80C6-3BF0C72631F7}"/>
              </a:ext>
            </a:extLst>
          </p:cNvPr>
          <p:cNvSpPr>
            <a:spLocks noGrp="1" noChangeArrowheads="1"/>
          </p:cNvSpPr>
          <p:nvPr>
            <p:ph type="sldNum" sz="quarter" idx="12"/>
          </p:nvPr>
        </p:nvSpPr>
        <p:spPr>
          <a:ln/>
        </p:spPr>
        <p:txBody>
          <a:bodyPr/>
          <a:lstStyle>
            <a:lvl1pPr>
              <a:defRPr/>
            </a:lvl1pPr>
          </a:lstStyle>
          <a:p>
            <a:fld id="{50662916-7E53-4444-9EAE-927C34D2729C}" type="slidenum">
              <a:rPr lang="en-US" altLang="en-US"/>
              <a:pPr/>
              <a:t>‹#›</a:t>
            </a:fld>
            <a:endParaRPr lang="en-US" altLang="en-US"/>
          </a:p>
        </p:txBody>
      </p:sp>
    </p:spTree>
    <p:extLst>
      <p:ext uri="{BB962C8B-B14F-4D97-AF65-F5344CB8AC3E}">
        <p14:creationId xmlns:p14="http://schemas.microsoft.com/office/powerpoint/2010/main" val="333272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CD110B-4C6C-4CE5-BBBD-7ACA4ECB9C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EAAB84-EE9B-4C5C-A659-DC614300E8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4F9F928-535B-4CE4-99C1-73C7EBCDEDDD}"/>
              </a:ext>
            </a:extLst>
          </p:cNvPr>
          <p:cNvSpPr>
            <a:spLocks noGrp="1" noChangeArrowheads="1"/>
          </p:cNvSpPr>
          <p:nvPr>
            <p:ph type="sldNum" sz="quarter" idx="12"/>
          </p:nvPr>
        </p:nvSpPr>
        <p:spPr>
          <a:ln/>
        </p:spPr>
        <p:txBody>
          <a:bodyPr/>
          <a:lstStyle>
            <a:lvl1pPr>
              <a:defRPr/>
            </a:lvl1pPr>
          </a:lstStyle>
          <a:p>
            <a:fld id="{67DAFF1B-52BA-4404-A697-6BBAD5C7576F}" type="slidenum">
              <a:rPr lang="en-US" altLang="en-US"/>
              <a:pPr/>
              <a:t>‹#›</a:t>
            </a:fld>
            <a:endParaRPr lang="en-US" altLang="en-US"/>
          </a:p>
        </p:txBody>
      </p:sp>
    </p:spTree>
    <p:extLst>
      <p:ext uri="{BB962C8B-B14F-4D97-AF65-F5344CB8AC3E}">
        <p14:creationId xmlns:p14="http://schemas.microsoft.com/office/powerpoint/2010/main" val="316103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5DFF014B-7BBA-4EA1-BE87-B0B6A1F114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56EE7FD-EDE8-484E-B1C7-FEC92AECDE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2FDCC86-5955-4AA8-9319-9FD763B01F5D}"/>
              </a:ext>
            </a:extLst>
          </p:cNvPr>
          <p:cNvSpPr>
            <a:spLocks noGrp="1" noChangeArrowheads="1"/>
          </p:cNvSpPr>
          <p:nvPr>
            <p:ph type="sldNum" sz="quarter" idx="12"/>
          </p:nvPr>
        </p:nvSpPr>
        <p:spPr>
          <a:ln/>
        </p:spPr>
        <p:txBody>
          <a:bodyPr/>
          <a:lstStyle>
            <a:lvl1pPr>
              <a:defRPr/>
            </a:lvl1pPr>
          </a:lstStyle>
          <a:p>
            <a:fld id="{9EB6D2C3-53D5-4E18-B96F-F2BEFE9D52CE}" type="slidenum">
              <a:rPr lang="en-US" altLang="en-US"/>
              <a:pPr/>
              <a:t>‹#›</a:t>
            </a:fld>
            <a:endParaRPr lang="en-US" altLang="en-US"/>
          </a:p>
        </p:txBody>
      </p:sp>
    </p:spTree>
    <p:extLst>
      <p:ext uri="{BB962C8B-B14F-4D97-AF65-F5344CB8AC3E}">
        <p14:creationId xmlns:p14="http://schemas.microsoft.com/office/powerpoint/2010/main" val="316451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E336C93-0992-466A-9062-0C127168DF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47DB068-1213-4995-8BAE-CB223F661D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037814B-31A3-40DF-870B-9F6139B22FF3}"/>
              </a:ext>
            </a:extLst>
          </p:cNvPr>
          <p:cNvSpPr>
            <a:spLocks noGrp="1" noChangeArrowheads="1"/>
          </p:cNvSpPr>
          <p:nvPr>
            <p:ph type="sldNum" sz="quarter" idx="12"/>
          </p:nvPr>
        </p:nvSpPr>
        <p:spPr>
          <a:ln/>
        </p:spPr>
        <p:txBody>
          <a:bodyPr/>
          <a:lstStyle>
            <a:lvl1pPr>
              <a:defRPr/>
            </a:lvl1pPr>
          </a:lstStyle>
          <a:p>
            <a:fld id="{A1908B19-A463-4CCB-A124-6BA702972637}" type="slidenum">
              <a:rPr lang="en-US" altLang="en-US"/>
              <a:pPr/>
              <a:t>‹#›</a:t>
            </a:fld>
            <a:endParaRPr lang="en-US" altLang="en-US"/>
          </a:p>
        </p:txBody>
      </p:sp>
    </p:spTree>
    <p:extLst>
      <p:ext uri="{BB962C8B-B14F-4D97-AF65-F5344CB8AC3E}">
        <p14:creationId xmlns:p14="http://schemas.microsoft.com/office/powerpoint/2010/main" val="56468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5C078E6-6AD6-4528-9AAF-03228F365F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0ED002B-E647-4088-8F83-93D04B6CD7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3739BBD-DCD3-4F33-AD79-272BFEF052FF}"/>
              </a:ext>
            </a:extLst>
          </p:cNvPr>
          <p:cNvSpPr>
            <a:spLocks noGrp="1" noChangeArrowheads="1"/>
          </p:cNvSpPr>
          <p:nvPr>
            <p:ph type="sldNum" sz="quarter" idx="12"/>
          </p:nvPr>
        </p:nvSpPr>
        <p:spPr>
          <a:ln/>
        </p:spPr>
        <p:txBody>
          <a:bodyPr/>
          <a:lstStyle>
            <a:lvl1pPr>
              <a:defRPr/>
            </a:lvl1pPr>
          </a:lstStyle>
          <a:p>
            <a:fld id="{E879D169-4560-472C-8A1C-BF19126312E0}" type="slidenum">
              <a:rPr lang="en-US" altLang="en-US"/>
              <a:pPr/>
              <a:t>‹#›</a:t>
            </a:fld>
            <a:endParaRPr lang="en-US" altLang="en-US"/>
          </a:p>
        </p:txBody>
      </p:sp>
    </p:spTree>
    <p:extLst>
      <p:ext uri="{BB962C8B-B14F-4D97-AF65-F5344CB8AC3E}">
        <p14:creationId xmlns:p14="http://schemas.microsoft.com/office/powerpoint/2010/main" val="744015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DAEF840-12DD-4A5F-AA45-91FC9718DE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86B9E18-40B1-4B33-ACFF-8E560AFE4B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241237DE-2038-4216-AD61-791E0FFA3B70}"/>
              </a:ext>
            </a:extLst>
          </p:cNvPr>
          <p:cNvSpPr>
            <a:spLocks noGrp="1" noChangeArrowheads="1"/>
          </p:cNvSpPr>
          <p:nvPr>
            <p:ph type="sldNum" sz="quarter" idx="12"/>
          </p:nvPr>
        </p:nvSpPr>
        <p:spPr>
          <a:ln/>
        </p:spPr>
        <p:txBody>
          <a:bodyPr/>
          <a:lstStyle>
            <a:lvl1pPr>
              <a:defRPr/>
            </a:lvl1pPr>
          </a:lstStyle>
          <a:p>
            <a:fld id="{53403620-2A17-4C76-AB5B-DFD79DECC2E3}" type="slidenum">
              <a:rPr lang="en-US" altLang="en-US"/>
              <a:pPr/>
              <a:t>‹#›</a:t>
            </a:fld>
            <a:endParaRPr lang="en-US" altLang="en-US"/>
          </a:p>
        </p:txBody>
      </p:sp>
    </p:spTree>
    <p:extLst>
      <p:ext uri="{BB962C8B-B14F-4D97-AF65-F5344CB8AC3E}">
        <p14:creationId xmlns:p14="http://schemas.microsoft.com/office/powerpoint/2010/main" val="254056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239043C-41BB-46CB-86C1-C8DA708249B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A82A716-6DDF-443A-9124-A2A068B57F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F1C8CDC1-0397-434F-97AA-9A6074364B7A}"/>
              </a:ext>
            </a:extLst>
          </p:cNvPr>
          <p:cNvSpPr>
            <a:spLocks noGrp="1" noChangeArrowheads="1"/>
          </p:cNvSpPr>
          <p:nvPr>
            <p:ph type="sldNum" sz="quarter" idx="12"/>
          </p:nvPr>
        </p:nvSpPr>
        <p:spPr>
          <a:ln/>
        </p:spPr>
        <p:txBody>
          <a:bodyPr/>
          <a:lstStyle>
            <a:lvl1pPr>
              <a:defRPr/>
            </a:lvl1pPr>
          </a:lstStyle>
          <a:p>
            <a:fld id="{DC4C51C1-53B2-4FEF-B473-320C4258E699}" type="slidenum">
              <a:rPr lang="en-US" altLang="en-US"/>
              <a:pPr/>
              <a:t>‹#›</a:t>
            </a:fld>
            <a:endParaRPr lang="en-US" altLang="en-US"/>
          </a:p>
        </p:txBody>
      </p:sp>
    </p:spTree>
    <p:extLst>
      <p:ext uri="{BB962C8B-B14F-4D97-AF65-F5344CB8AC3E}">
        <p14:creationId xmlns:p14="http://schemas.microsoft.com/office/powerpoint/2010/main" val="68632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F85524F7-68B3-447A-AE71-077A66BE76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D9533B-20C1-4419-8B9A-B5DAF27FAF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0371F7A1-CEDA-4DFB-97CF-27AD4A081753}"/>
              </a:ext>
            </a:extLst>
          </p:cNvPr>
          <p:cNvSpPr>
            <a:spLocks noGrp="1" noChangeArrowheads="1"/>
          </p:cNvSpPr>
          <p:nvPr>
            <p:ph type="sldNum" sz="quarter" idx="12"/>
          </p:nvPr>
        </p:nvSpPr>
        <p:spPr>
          <a:ln/>
        </p:spPr>
        <p:txBody>
          <a:bodyPr/>
          <a:lstStyle>
            <a:lvl1pPr>
              <a:defRPr/>
            </a:lvl1pPr>
          </a:lstStyle>
          <a:p>
            <a:fld id="{209E8EB6-DF74-4C96-95DC-CA5F25671281}" type="slidenum">
              <a:rPr lang="en-US" altLang="en-US"/>
              <a:pPr/>
              <a:t>‹#›</a:t>
            </a:fld>
            <a:endParaRPr lang="en-US" altLang="en-US"/>
          </a:p>
        </p:txBody>
      </p:sp>
    </p:spTree>
    <p:extLst>
      <p:ext uri="{BB962C8B-B14F-4D97-AF65-F5344CB8AC3E}">
        <p14:creationId xmlns:p14="http://schemas.microsoft.com/office/powerpoint/2010/main" val="107702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A6E2A69-E9EE-4DFD-A63E-59AA6E60C8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B590F155-282C-4B52-B447-F09662D723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8FD72585-FCAE-4A0E-9D2B-E6445274F008}"/>
              </a:ext>
            </a:extLst>
          </p:cNvPr>
          <p:cNvSpPr>
            <a:spLocks noGrp="1" noChangeArrowheads="1"/>
          </p:cNvSpPr>
          <p:nvPr>
            <p:ph type="sldNum" sz="quarter" idx="12"/>
          </p:nvPr>
        </p:nvSpPr>
        <p:spPr>
          <a:ln/>
        </p:spPr>
        <p:txBody>
          <a:bodyPr/>
          <a:lstStyle>
            <a:lvl1pPr>
              <a:defRPr/>
            </a:lvl1pPr>
          </a:lstStyle>
          <a:p>
            <a:fld id="{3FCB8BF6-1830-4C2E-8041-18758CD22560}" type="slidenum">
              <a:rPr lang="en-US" altLang="en-US"/>
              <a:pPr/>
              <a:t>‹#›</a:t>
            </a:fld>
            <a:endParaRPr lang="en-US" altLang="en-US"/>
          </a:p>
        </p:txBody>
      </p:sp>
    </p:spTree>
    <p:extLst>
      <p:ext uri="{BB962C8B-B14F-4D97-AF65-F5344CB8AC3E}">
        <p14:creationId xmlns:p14="http://schemas.microsoft.com/office/powerpoint/2010/main" val="3180867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AC468FF-4A19-43AF-B6E9-F3C4EE17E1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59118C5-B523-47AE-94ED-6BEE64096E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D2240D4-53DC-4C48-9493-6CBD5DFBF39B}"/>
              </a:ext>
            </a:extLst>
          </p:cNvPr>
          <p:cNvSpPr>
            <a:spLocks noGrp="1" noChangeArrowheads="1"/>
          </p:cNvSpPr>
          <p:nvPr>
            <p:ph type="sldNum" sz="quarter" idx="12"/>
          </p:nvPr>
        </p:nvSpPr>
        <p:spPr>
          <a:ln/>
        </p:spPr>
        <p:txBody>
          <a:bodyPr/>
          <a:lstStyle>
            <a:lvl1pPr>
              <a:defRPr/>
            </a:lvl1pPr>
          </a:lstStyle>
          <a:p>
            <a:fld id="{1D638040-C410-47B5-9215-AEC50B5B6820}" type="slidenum">
              <a:rPr lang="en-US" altLang="en-US"/>
              <a:pPr/>
              <a:t>‹#›</a:t>
            </a:fld>
            <a:endParaRPr lang="en-US" altLang="en-US"/>
          </a:p>
        </p:txBody>
      </p:sp>
    </p:spTree>
    <p:extLst>
      <p:ext uri="{BB962C8B-B14F-4D97-AF65-F5344CB8AC3E}">
        <p14:creationId xmlns:p14="http://schemas.microsoft.com/office/powerpoint/2010/main" val="150320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972E25-2908-4974-8D67-99EAC19A857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CB7C88B-2416-4B29-942E-12279E69DD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61230A8-F9FB-48A6-A765-761A2E4F8168}"/>
              </a:ext>
            </a:extLst>
          </p:cNvPr>
          <p:cNvSpPr>
            <a:spLocks noGrp="1" noChangeArrowheads="1"/>
          </p:cNvSpPr>
          <p:nvPr>
            <p:ph type="sldNum" sz="quarter" idx="12"/>
          </p:nvPr>
        </p:nvSpPr>
        <p:spPr>
          <a:ln/>
        </p:spPr>
        <p:txBody>
          <a:bodyPr/>
          <a:lstStyle>
            <a:lvl1pPr>
              <a:defRPr/>
            </a:lvl1pPr>
          </a:lstStyle>
          <a:p>
            <a:fld id="{515E962C-728A-476E-8D25-1B7DA9BBFB8C}" type="slidenum">
              <a:rPr lang="en-US" altLang="en-US"/>
              <a:pPr/>
              <a:t>‹#›</a:t>
            </a:fld>
            <a:endParaRPr lang="en-US" altLang="en-US"/>
          </a:p>
        </p:txBody>
      </p:sp>
    </p:spTree>
    <p:extLst>
      <p:ext uri="{BB962C8B-B14F-4D97-AF65-F5344CB8AC3E}">
        <p14:creationId xmlns:p14="http://schemas.microsoft.com/office/powerpoint/2010/main" val="2310415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E596E9D-3861-41CF-A2E2-DA176050F7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497277-FC4F-4CCF-BCA0-E4D0D2E216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A3CD268-9927-4AA4-BA79-690624A50738}"/>
              </a:ext>
            </a:extLst>
          </p:cNvPr>
          <p:cNvSpPr>
            <a:spLocks noGrp="1" noChangeArrowheads="1"/>
          </p:cNvSpPr>
          <p:nvPr>
            <p:ph type="sldNum" sz="quarter" idx="12"/>
          </p:nvPr>
        </p:nvSpPr>
        <p:spPr>
          <a:ln/>
        </p:spPr>
        <p:txBody>
          <a:bodyPr/>
          <a:lstStyle>
            <a:lvl1pPr>
              <a:defRPr/>
            </a:lvl1pPr>
          </a:lstStyle>
          <a:p>
            <a:fld id="{4371F8F0-26DE-472F-A942-4CF658A3D1E6}" type="slidenum">
              <a:rPr lang="en-US" altLang="en-US"/>
              <a:pPr/>
              <a:t>‹#›</a:t>
            </a:fld>
            <a:endParaRPr lang="en-US" altLang="en-US"/>
          </a:p>
        </p:txBody>
      </p:sp>
    </p:spTree>
    <p:extLst>
      <p:ext uri="{BB962C8B-B14F-4D97-AF65-F5344CB8AC3E}">
        <p14:creationId xmlns:p14="http://schemas.microsoft.com/office/powerpoint/2010/main" val="94348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6C04F9C-A1E4-48FE-A0A1-5A3A9FEE7E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BABE0F1-C073-40B6-9454-1631978E9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3B024D1-B6BB-43F8-97B5-136F8DCBF9A0}"/>
              </a:ext>
            </a:extLst>
          </p:cNvPr>
          <p:cNvSpPr>
            <a:spLocks noGrp="1" noChangeArrowheads="1"/>
          </p:cNvSpPr>
          <p:nvPr>
            <p:ph type="sldNum" sz="quarter" idx="12"/>
          </p:nvPr>
        </p:nvSpPr>
        <p:spPr>
          <a:ln/>
        </p:spPr>
        <p:txBody>
          <a:bodyPr/>
          <a:lstStyle>
            <a:lvl1pPr>
              <a:defRPr/>
            </a:lvl1pPr>
          </a:lstStyle>
          <a:p>
            <a:fld id="{BA1DA14C-83C1-4AA2-B179-63201749B149}" type="slidenum">
              <a:rPr lang="en-US" altLang="en-US"/>
              <a:pPr/>
              <a:t>‹#›</a:t>
            </a:fld>
            <a:endParaRPr lang="en-US" altLang="en-US"/>
          </a:p>
        </p:txBody>
      </p:sp>
    </p:spTree>
    <p:extLst>
      <p:ext uri="{BB962C8B-B14F-4D97-AF65-F5344CB8AC3E}">
        <p14:creationId xmlns:p14="http://schemas.microsoft.com/office/powerpoint/2010/main" val="3612306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C79339B-B020-43F4-B90C-A60FC49A96F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74F122A-EC60-4855-8D37-8C6087B61E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D35F5CC-AF61-41FB-A607-10EEDC162D6D}"/>
              </a:ext>
            </a:extLst>
          </p:cNvPr>
          <p:cNvSpPr>
            <a:spLocks noGrp="1" noChangeArrowheads="1"/>
          </p:cNvSpPr>
          <p:nvPr>
            <p:ph type="sldNum" sz="quarter" idx="12"/>
          </p:nvPr>
        </p:nvSpPr>
        <p:spPr>
          <a:ln/>
        </p:spPr>
        <p:txBody>
          <a:bodyPr/>
          <a:lstStyle>
            <a:lvl1pPr>
              <a:defRPr/>
            </a:lvl1pPr>
          </a:lstStyle>
          <a:p>
            <a:fld id="{6A804022-DC8B-445F-8435-EF1592717528}" type="slidenum">
              <a:rPr lang="en-US" altLang="en-US"/>
              <a:pPr/>
              <a:t>‹#›</a:t>
            </a:fld>
            <a:endParaRPr lang="en-US" altLang="en-US"/>
          </a:p>
        </p:txBody>
      </p:sp>
    </p:spTree>
    <p:extLst>
      <p:ext uri="{BB962C8B-B14F-4D97-AF65-F5344CB8AC3E}">
        <p14:creationId xmlns:p14="http://schemas.microsoft.com/office/powerpoint/2010/main" val="178009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5017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CCD7D707-F0F7-4C51-9383-4F3D9CFE6C0B}"/>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45F3F25E-E9DA-4534-9BDA-D3DCE82E0750}"/>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55B88626-D815-41F8-9823-21A1DC888D35}"/>
              </a:ext>
            </a:extLst>
          </p:cNvPr>
          <p:cNvSpPr>
            <a:spLocks noGrp="1" noChangeArrowheads="1"/>
          </p:cNvSpPr>
          <p:nvPr>
            <p:ph type="sldNum" sz="quarter" idx="12"/>
          </p:nvPr>
        </p:nvSpPr>
        <p:spPr/>
        <p:txBody>
          <a:bodyPr/>
          <a:lstStyle>
            <a:lvl1pPr>
              <a:defRPr/>
            </a:lvl1pPr>
          </a:lstStyle>
          <a:p>
            <a:fld id="{79640101-B5B8-4B1F-8B2F-BB62DC569E8E}" type="slidenum">
              <a:rPr lang="en-US" altLang="en-US"/>
              <a:pPr/>
              <a:t>‹#›</a:t>
            </a:fld>
            <a:endParaRPr lang="en-US" altLang="en-US"/>
          </a:p>
        </p:txBody>
      </p:sp>
    </p:spTree>
    <p:extLst>
      <p:ext uri="{BB962C8B-B14F-4D97-AF65-F5344CB8AC3E}">
        <p14:creationId xmlns:p14="http://schemas.microsoft.com/office/powerpoint/2010/main" val="908131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76E33E-05BE-4B8A-A79C-7122DE17E3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120D5FA-CA58-4535-AAD8-F7F7854099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9FBB85B-8E80-444A-885B-3BB2707835A0}"/>
              </a:ext>
            </a:extLst>
          </p:cNvPr>
          <p:cNvSpPr>
            <a:spLocks noGrp="1" noChangeArrowheads="1"/>
          </p:cNvSpPr>
          <p:nvPr>
            <p:ph type="sldNum" sz="quarter" idx="12"/>
          </p:nvPr>
        </p:nvSpPr>
        <p:spPr>
          <a:ln/>
        </p:spPr>
        <p:txBody>
          <a:bodyPr/>
          <a:lstStyle>
            <a:lvl1pPr>
              <a:defRPr/>
            </a:lvl1pPr>
          </a:lstStyle>
          <a:p>
            <a:fld id="{BB8BEC84-DF14-4BE0-AA58-28DE3DB39AB5}" type="slidenum">
              <a:rPr lang="en-US" altLang="en-US"/>
              <a:pPr/>
              <a:t>‹#›</a:t>
            </a:fld>
            <a:endParaRPr lang="en-US" altLang="en-US"/>
          </a:p>
        </p:txBody>
      </p:sp>
    </p:spTree>
    <p:extLst>
      <p:ext uri="{BB962C8B-B14F-4D97-AF65-F5344CB8AC3E}">
        <p14:creationId xmlns:p14="http://schemas.microsoft.com/office/powerpoint/2010/main" val="183931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EB8186-4F4F-402C-B500-E68198ED29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99E1C5-F475-4C9A-8A78-4BD5674025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455BCF2-242D-43F4-9C35-B9565FB292B2}"/>
              </a:ext>
            </a:extLst>
          </p:cNvPr>
          <p:cNvSpPr>
            <a:spLocks noGrp="1" noChangeArrowheads="1"/>
          </p:cNvSpPr>
          <p:nvPr>
            <p:ph type="sldNum" sz="quarter" idx="12"/>
          </p:nvPr>
        </p:nvSpPr>
        <p:spPr>
          <a:ln/>
        </p:spPr>
        <p:txBody>
          <a:bodyPr/>
          <a:lstStyle>
            <a:lvl1pPr>
              <a:defRPr/>
            </a:lvl1pPr>
          </a:lstStyle>
          <a:p>
            <a:fld id="{A86B69AB-3BD2-4FDD-9E37-DA076F50598D}" type="slidenum">
              <a:rPr lang="en-US" altLang="en-US"/>
              <a:pPr/>
              <a:t>‹#›</a:t>
            </a:fld>
            <a:endParaRPr lang="en-US" altLang="en-US"/>
          </a:p>
        </p:txBody>
      </p:sp>
    </p:spTree>
    <p:extLst>
      <p:ext uri="{BB962C8B-B14F-4D97-AF65-F5344CB8AC3E}">
        <p14:creationId xmlns:p14="http://schemas.microsoft.com/office/powerpoint/2010/main" val="420519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06153A-CA37-4418-A732-9152BE220A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A403613-54C3-4297-9000-E9D057073F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B3ACDAF-8E9E-4482-B055-65E5370C9343}"/>
              </a:ext>
            </a:extLst>
          </p:cNvPr>
          <p:cNvSpPr>
            <a:spLocks noGrp="1" noChangeArrowheads="1"/>
          </p:cNvSpPr>
          <p:nvPr>
            <p:ph type="sldNum" sz="quarter" idx="12"/>
          </p:nvPr>
        </p:nvSpPr>
        <p:spPr>
          <a:ln/>
        </p:spPr>
        <p:txBody>
          <a:bodyPr/>
          <a:lstStyle>
            <a:lvl1pPr>
              <a:defRPr/>
            </a:lvl1pPr>
          </a:lstStyle>
          <a:p>
            <a:fld id="{AADB5B38-6793-48AA-9AA7-B2369A37FC9A}" type="slidenum">
              <a:rPr lang="en-US" altLang="en-US"/>
              <a:pPr/>
              <a:t>‹#›</a:t>
            </a:fld>
            <a:endParaRPr lang="en-US" altLang="en-US"/>
          </a:p>
        </p:txBody>
      </p:sp>
    </p:spTree>
    <p:extLst>
      <p:ext uri="{BB962C8B-B14F-4D97-AF65-F5344CB8AC3E}">
        <p14:creationId xmlns:p14="http://schemas.microsoft.com/office/powerpoint/2010/main" val="737759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E02192-3D6E-4B27-889D-1EACDF740A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CAFA872-F412-4746-A149-19191DAF7F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FC702EF-29FC-470A-8B98-AF0F05AD758B}"/>
              </a:ext>
            </a:extLst>
          </p:cNvPr>
          <p:cNvSpPr>
            <a:spLocks noGrp="1" noChangeArrowheads="1"/>
          </p:cNvSpPr>
          <p:nvPr>
            <p:ph type="sldNum" sz="quarter" idx="12"/>
          </p:nvPr>
        </p:nvSpPr>
        <p:spPr>
          <a:ln/>
        </p:spPr>
        <p:txBody>
          <a:bodyPr/>
          <a:lstStyle>
            <a:lvl1pPr>
              <a:defRPr/>
            </a:lvl1pPr>
          </a:lstStyle>
          <a:p>
            <a:fld id="{4F5B7B4E-4DAF-433E-945B-3569B5B91104}" type="slidenum">
              <a:rPr lang="en-US" altLang="en-US"/>
              <a:pPr/>
              <a:t>‹#›</a:t>
            </a:fld>
            <a:endParaRPr lang="en-US" altLang="en-US"/>
          </a:p>
        </p:txBody>
      </p:sp>
    </p:spTree>
    <p:extLst>
      <p:ext uri="{BB962C8B-B14F-4D97-AF65-F5344CB8AC3E}">
        <p14:creationId xmlns:p14="http://schemas.microsoft.com/office/powerpoint/2010/main" val="909766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FC6C7F8-A89F-47FD-BC0B-E35D604FFF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9739BA8-FB8C-4AC3-A119-B381F18FC7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AFBE610-7EC4-4272-842A-3FF5AFFD97E3}"/>
              </a:ext>
            </a:extLst>
          </p:cNvPr>
          <p:cNvSpPr>
            <a:spLocks noGrp="1" noChangeArrowheads="1"/>
          </p:cNvSpPr>
          <p:nvPr>
            <p:ph type="sldNum" sz="quarter" idx="12"/>
          </p:nvPr>
        </p:nvSpPr>
        <p:spPr>
          <a:ln/>
        </p:spPr>
        <p:txBody>
          <a:bodyPr/>
          <a:lstStyle>
            <a:lvl1pPr>
              <a:defRPr/>
            </a:lvl1pPr>
          </a:lstStyle>
          <a:p>
            <a:fld id="{4200871D-3E80-410E-8809-24737D631AED}" type="slidenum">
              <a:rPr lang="en-US" altLang="en-US"/>
              <a:pPr/>
              <a:t>‹#›</a:t>
            </a:fld>
            <a:endParaRPr lang="en-US" altLang="en-US"/>
          </a:p>
        </p:txBody>
      </p:sp>
    </p:spTree>
    <p:extLst>
      <p:ext uri="{BB962C8B-B14F-4D97-AF65-F5344CB8AC3E}">
        <p14:creationId xmlns:p14="http://schemas.microsoft.com/office/powerpoint/2010/main" val="4088898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170DFC-9CA1-45B4-81EA-067AD9E1B5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964E801-26CF-4F11-9B2B-0619E06EA7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8A65EA2-AF85-494B-B584-D0C46692CA0B}"/>
              </a:ext>
            </a:extLst>
          </p:cNvPr>
          <p:cNvSpPr>
            <a:spLocks noGrp="1" noChangeArrowheads="1"/>
          </p:cNvSpPr>
          <p:nvPr>
            <p:ph type="sldNum" sz="quarter" idx="12"/>
          </p:nvPr>
        </p:nvSpPr>
        <p:spPr>
          <a:ln/>
        </p:spPr>
        <p:txBody>
          <a:bodyPr/>
          <a:lstStyle>
            <a:lvl1pPr>
              <a:defRPr/>
            </a:lvl1pPr>
          </a:lstStyle>
          <a:p>
            <a:fld id="{E21E927A-BB73-476C-8368-642479C32D46}" type="slidenum">
              <a:rPr lang="en-US" altLang="en-US"/>
              <a:pPr/>
              <a:t>‹#›</a:t>
            </a:fld>
            <a:endParaRPr lang="en-US" altLang="en-US"/>
          </a:p>
        </p:txBody>
      </p:sp>
    </p:spTree>
    <p:extLst>
      <p:ext uri="{BB962C8B-B14F-4D97-AF65-F5344CB8AC3E}">
        <p14:creationId xmlns:p14="http://schemas.microsoft.com/office/powerpoint/2010/main" val="186855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6FA79D-8748-4A27-AC09-FB8161519F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3CEA780-DAEB-47F4-8B84-E8BA1A4149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993F722-F05C-4741-A9C8-BA21EFF6B233}"/>
              </a:ext>
            </a:extLst>
          </p:cNvPr>
          <p:cNvSpPr>
            <a:spLocks noGrp="1" noChangeArrowheads="1"/>
          </p:cNvSpPr>
          <p:nvPr>
            <p:ph type="sldNum" sz="quarter" idx="12"/>
          </p:nvPr>
        </p:nvSpPr>
        <p:spPr>
          <a:ln/>
        </p:spPr>
        <p:txBody>
          <a:bodyPr/>
          <a:lstStyle>
            <a:lvl1pPr>
              <a:defRPr/>
            </a:lvl1pPr>
          </a:lstStyle>
          <a:p>
            <a:fld id="{9B864C51-9751-42A2-9F5C-818FB0B02A68}" type="slidenum">
              <a:rPr lang="en-US" altLang="en-US"/>
              <a:pPr/>
              <a:t>‹#›</a:t>
            </a:fld>
            <a:endParaRPr lang="en-US" altLang="en-US"/>
          </a:p>
        </p:txBody>
      </p:sp>
    </p:spTree>
    <p:extLst>
      <p:ext uri="{BB962C8B-B14F-4D97-AF65-F5344CB8AC3E}">
        <p14:creationId xmlns:p14="http://schemas.microsoft.com/office/powerpoint/2010/main" val="110569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80286F-4FF9-40AD-B3EF-AB8D66330B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26BC28D-B28E-49E5-987B-05713C0CF8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2B41675-211E-4937-BCC6-1605D11DAC95}"/>
              </a:ext>
            </a:extLst>
          </p:cNvPr>
          <p:cNvSpPr>
            <a:spLocks noGrp="1" noChangeArrowheads="1"/>
          </p:cNvSpPr>
          <p:nvPr>
            <p:ph type="sldNum" sz="quarter" idx="12"/>
          </p:nvPr>
        </p:nvSpPr>
        <p:spPr>
          <a:ln/>
        </p:spPr>
        <p:txBody>
          <a:bodyPr/>
          <a:lstStyle>
            <a:lvl1pPr>
              <a:defRPr/>
            </a:lvl1pPr>
          </a:lstStyle>
          <a:p>
            <a:fld id="{361A94F6-AD5D-4107-B784-04DDEF08D909}" type="slidenum">
              <a:rPr lang="en-US" altLang="en-US"/>
              <a:pPr/>
              <a:t>‹#›</a:t>
            </a:fld>
            <a:endParaRPr lang="en-US" altLang="en-US"/>
          </a:p>
        </p:txBody>
      </p:sp>
    </p:spTree>
    <p:extLst>
      <p:ext uri="{BB962C8B-B14F-4D97-AF65-F5344CB8AC3E}">
        <p14:creationId xmlns:p14="http://schemas.microsoft.com/office/powerpoint/2010/main" val="3160201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2B71F4-8B6E-4AD4-BABF-5CE1D2696F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C12E99E-1DA1-4B0E-8EC8-CE79B75C6D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592F498-5DE6-4F37-ADB9-82C8F3724598}"/>
              </a:ext>
            </a:extLst>
          </p:cNvPr>
          <p:cNvSpPr>
            <a:spLocks noGrp="1" noChangeArrowheads="1"/>
          </p:cNvSpPr>
          <p:nvPr>
            <p:ph type="sldNum" sz="quarter" idx="12"/>
          </p:nvPr>
        </p:nvSpPr>
        <p:spPr>
          <a:ln/>
        </p:spPr>
        <p:txBody>
          <a:bodyPr/>
          <a:lstStyle>
            <a:lvl1pPr>
              <a:defRPr/>
            </a:lvl1pPr>
          </a:lstStyle>
          <a:p>
            <a:fld id="{8F9A0EAD-9F17-4459-AEE9-329D4104DEFB}" type="slidenum">
              <a:rPr lang="en-US" altLang="en-US"/>
              <a:pPr/>
              <a:t>‹#›</a:t>
            </a:fld>
            <a:endParaRPr lang="en-US" altLang="en-US"/>
          </a:p>
        </p:txBody>
      </p:sp>
    </p:spTree>
    <p:extLst>
      <p:ext uri="{BB962C8B-B14F-4D97-AF65-F5344CB8AC3E}">
        <p14:creationId xmlns:p14="http://schemas.microsoft.com/office/powerpoint/2010/main" val="3224393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52095A-E6DA-4687-A7B2-13DD5F0198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E81EDB2-D94A-40BB-8311-FFCEBFED2B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F4F5D0-AEBF-4329-BD63-AF8AC98F862F}"/>
              </a:ext>
            </a:extLst>
          </p:cNvPr>
          <p:cNvSpPr>
            <a:spLocks noGrp="1" noChangeArrowheads="1"/>
          </p:cNvSpPr>
          <p:nvPr>
            <p:ph type="sldNum" sz="quarter" idx="12"/>
          </p:nvPr>
        </p:nvSpPr>
        <p:spPr>
          <a:ln/>
        </p:spPr>
        <p:txBody>
          <a:bodyPr/>
          <a:lstStyle>
            <a:lvl1pPr>
              <a:defRPr/>
            </a:lvl1pPr>
          </a:lstStyle>
          <a:p>
            <a:fld id="{5081C7C8-5861-49C5-8707-EFCBB725CA24}" type="slidenum">
              <a:rPr lang="en-US" altLang="en-US"/>
              <a:pPr/>
              <a:t>‹#›</a:t>
            </a:fld>
            <a:endParaRPr lang="en-US" altLang="en-US"/>
          </a:p>
        </p:txBody>
      </p:sp>
    </p:spTree>
    <p:extLst>
      <p:ext uri="{BB962C8B-B14F-4D97-AF65-F5344CB8AC3E}">
        <p14:creationId xmlns:p14="http://schemas.microsoft.com/office/powerpoint/2010/main" val="2989816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777C52-2AF9-4887-ABD7-0D24A928B0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6BCD26-9D0D-4617-86BA-D2C416CA21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3FFAFA8-E696-419B-87E1-863514DA8CCF}"/>
              </a:ext>
            </a:extLst>
          </p:cNvPr>
          <p:cNvSpPr>
            <a:spLocks noGrp="1" noChangeArrowheads="1"/>
          </p:cNvSpPr>
          <p:nvPr>
            <p:ph type="sldNum" sz="quarter" idx="12"/>
          </p:nvPr>
        </p:nvSpPr>
        <p:spPr>
          <a:ln/>
        </p:spPr>
        <p:txBody>
          <a:bodyPr/>
          <a:lstStyle>
            <a:lvl1pPr>
              <a:defRPr/>
            </a:lvl1pPr>
          </a:lstStyle>
          <a:p>
            <a:fld id="{B847A6D2-743A-49B9-BBBE-D972EE1C302F}" type="slidenum">
              <a:rPr lang="en-US" altLang="en-US"/>
              <a:pPr/>
              <a:t>‹#›</a:t>
            </a:fld>
            <a:endParaRPr lang="en-US" altLang="en-US"/>
          </a:p>
        </p:txBody>
      </p:sp>
    </p:spTree>
    <p:extLst>
      <p:ext uri="{BB962C8B-B14F-4D97-AF65-F5344CB8AC3E}">
        <p14:creationId xmlns:p14="http://schemas.microsoft.com/office/powerpoint/2010/main" val="940181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914400" y="2857500"/>
            <a:ext cx="10363200" cy="1143000"/>
          </a:xfrm>
        </p:spPr>
        <p:txBody>
          <a:bodyPr/>
          <a:lstStyle>
            <a:lvl1pPr>
              <a:defRPr/>
            </a:lvl1pPr>
          </a:lstStyle>
          <a:p>
            <a:pPr lvl="0"/>
            <a:r>
              <a:rPr lang="en-US" altLang="en-US" noProof="0"/>
              <a:t>Click to edit Master title style</a:t>
            </a:r>
          </a:p>
        </p:txBody>
      </p:sp>
      <p:sp>
        <p:nvSpPr>
          <p:cNvPr id="57347" name="Rectangle 3"/>
          <p:cNvSpPr>
            <a:spLocks noGrp="1" noChangeArrowheads="1"/>
          </p:cNvSpPr>
          <p:nvPr>
            <p:ph type="subTitle" idx="1"/>
          </p:nvPr>
        </p:nvSpPr>
        <p:spPr>
          <a:xfrm>
            <a:off x="0" y="990600"/>
            <a:ext cx="10668000" cy="914400"/>
          </a:xfrm>
        </p:spPr>
        <p:txBody>
          <a:bodyPr/>
          <a:lstStyle>
            <a:lvl1pPr marL="0" indent="0">
              <a:buFontTx/>
              <a:buNone/>
              <a:defRPr>
                <a:solidFill>
                  <a:schemeClr val="tx1"/>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3824D296-088B-4126-9EF8-391487700E07}"/>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C41E7D2D-7200-4CB9-8DDD-C0CD17B0ABDD}"/>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0973A233-6A0B-4017-8CE9-5AF6A6A2D456}"/>
              </a:ext>
            </a:extLst>
          </p:cNvPr>
          <p:cNvSpPr>
            <a:spLocks noGrp="1" noChangeArrowheads="1"/>
          </p:cNvSpPr>
          <p:nvPr>
            <p:ph type="sldNum" sz="quarter" idx="12"/>
          </p:nvPr>
        </p:nvSpPr>
        <p:spPr/>
        <p:txBody>
          <a:bodyPr/>
          <a:lstStyle>
            <a:lvl1pPr>
              <a:defRPr/>
            </a:lvl1pPr>
          </a:lstStyle>
          <a:p>
            <a:fld id="{1C9C9278-2240-4CD3-8A8E-B66BF43F93D5}" type="slidenum">
              <a:rPr lang="en-US" altLang="en-US"/>
              <a:pPr/>
              <a:t>‹#›</a:t>
            </a:fld>
            <a:endParaRPr lang="en-US" altLang="en-US"/>
          </a:p>
        </p:txBody>
      </p:sp>
    </p:spTree>
    <p:extLst>
      <p:ext uri="{BB962C8B-B14F-4D97-AF65-F5344CB8AC3E}">
        <p14:creationId xmlns:p14="http://schemas.microsoft.com/office/powerpoint/2010/main" val="308334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55190A-F025-4B6A-A688-B577C06ED9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54BEA8-3A35-4D26-B685-3601311637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F5E2CE0-FF8F-41D7-8135-5E0596ECE0BD}"/>
              </a:ext>
            </a:extLst>
          </p:cNvPr>
          <p:cNvSpPr>
            <a:spLocks noGrp="1" noChangeArrowheads="1"/>
          </p:cNvSpPr>
          <p:nvPr>
            <p:ph type="sldNum" sz="quarter" idx="12"/>
          </p:nvPr>
        </p:nvSpPr>
        <p:spPr>
          <a:ln/>
        </p:spPr>
        <p:txBody>
          <a:bodyPr/>
          <a:lstStyle>
            <a:lvl1pPr>
              <a:defRPr/>
            </a:lvl1pPr>
          </a:lstStyle>
          <a:p>
            <a:fld id="{DDA8225A-8793-4C04-87C3-80FE1B6242AA}" type="slidenum">
              <a:rPr lang="en-US" altLang="en-US"/>
              <a:pPr/>
              <a:t>‹#›</a:t>
            </a:fld>
            <a:endParaRPr lang="en-US" altLang="en-US"/>
          </a:p>
        </p:txBody>
      </p:sp>
    </p:spTree>
    <p:extLst>
      <p:ext uri="{BB962C8B-B14F-4D97-AF65-F5344CB8AC3E}">
        <p14:creationId xmlns:p14="http://schemas.microsoft.com/office/powerpoint/2010/main" val="1628795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EC2298A-65F4-4B4D-9A89-94DEDCFEE2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3BF0CD-8AF9-4E52-A465-8E33B37C7E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9C3C6A1-8EFC-4929-A930-BB0F55CE9C65}"/>
              </a:ext>
            </a:extLst>
          </p:cNvPr>
          <p:cNvSpPr>
            <a:spLocks noGrp="1" noChangeArrowheads="1"/>
          </p:cNvSpPr>
          <p:nvPr>
            <p:ph type="sldNum" sz="quarter" idx="12"/>
          </p:nvPr>
        </p:nvSpPr>
        <p:spPr>
          <a:ln/>
        </p:spPr>
        <p:txBody>
          <a:bodyPr/>
          <a:lstStyle>
            <a:lvl1pPr>
              <a:defRPr/>
            </a:lvl1pPr>
          </a:lstStyle>
          <a:p>
            <a:fld id="{4C3A73D8-B020-4CE2-8FDA-F0D31295EE60}" type="slidenum">
              <a:rPr lang="en-US" altLang="en-US"/>
              <a:pPr/>
              <a:t>‹#›</a:t>
            </a:fld>
            <a:endParaRPr lang="en-US" altLang="en-US"/>
          </a:p>
        </p:txBody>
      </p:sp>
    </p:spTree>
    <p:extLst>
      <p:ext uri="{BB962C8B-B14F-4D97-AF65-F5344CB8AC3E}">
        <p14:creationId xmlns:p14="http://schemas.microsoft.com/office/powerpoint/2010/main" val="1043699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3B8628-B907-45B8-A411-A15D1EB666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5995108-79FC-45B0-8658-A0330A8AB0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5CF99A5-C1AF-4816-881C-9EF508FC7334}"/>
              </a:ext>
            </a:extLst>
          </p:cNvPr>
          <p:cNvSpPr>
            <a:spLocks noGrp="1" noChangeArrowheads="1"/>
          </p:cNvSpPr>
          <p:nvPr>
            <p:ph type="sldNum" sz="quarter" idx="12"/>
          </p:nvPr>
        </p:nvSpPr>
        <p:spPr>
          <a:ln/>
        </p:spPr>
        <p:txBody>
          <a:bodyPr/>
          <a:lstStyle>
            <a:lvl1pPr>
              <a:defRPr/>
            </a:lvl1pPr>
          </a:lstStyle>
          <a:p>
            <a:fld id="{79D92222-2E0D-4974-88DA-3BC459EFA1A7}" type="slidenum">
              <a:rPr lang="en-US" altLang="en-US"/>
              <a:pPr/>
              <a:t>‹#›</a:t>
            </a:fld>
            <a:endParaRPr lang="en-US" altLang="en-US"/>
          </a:p>
        </p:txBody>
      </p:sp>
    </p:spTree>
    <p:extLst>
      <p:ext uri="{BB962C8B-B14F-4D97-AF65-F5344CB8AC3E}">
        <p14:creationId xmlns:p14="http://schemas.microsoft.com/office/powerpoint/2010/main" val="1047011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A915C6-900B-4112-BF97-5E0283F344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7CEA40C-2F15-4705-922A-54DC440E59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7A6FF28-48B0-4DC0-8BA4-75881CEBC882}"/>
              </a:ext>
            </a:extLst>
          </p:cNvPr>
          <p:cNvSpPr>
            <a:spLocks noGrp="1" noChangeArrowheads="1"/>
          </p:cNvSpPr>
          <p:nvPr>
            <p:ph type="sldNum" sz="quarter" idx="12"/>
          </p:nvPr>
        </p:nvSpPr>
        <p:spPr>
          <a:ln/>
        </p:spPr>
        <p:txBody>
          <a:bodyPr/>
          <a:lstStyle>
            <a:lvl1pPr>
              <a:defRPr/>
            </a:lvl1pPr>
          </a:lstStyle>
          <a:p>
            <a:fld id="{1D98E621-39EF-4049-8AD8-2A2DECF73DAB}" type="slidenum">
              <a:rPr lang="en-US" altLang="en-US"/>
              <a:pPr/>
              <a:t>‹#›</a:t>
            </a:fld>
            <a:endParaRPr lang="en-US" altLang="en-US"/>
          </a:p>
        </p:txBody>
      </p:sp>
    </p:spTree>
    <p:extLst>
      <p:ext uri="{BB962C8B-B14F-4D97-AF65-F5344CB8AC3E}">
        <p14:creationId xmlns:p14="http://schemas.microsoft.com/office/powerpoint/2010/main" val="4008641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F97B2B-6E48-4CB6-9ECF-3492DB591D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44F5702-F502-4222-A754-11407C00C4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8634A3B-58E5-4D9F-91FF-FFDF4D988B2C}"/>
              </a:ext>
            </a:extLst>
          </p:cNvPr>
          <p:cNvSpPr>
            <a:spLocks noGrp="1" noChangeArrowheads="1"/>
          </p:cNvSpPr>
          <p:nvPr>
            <p:ph type="sldNum" sz="quarter" idx="12"/>
          </p:nvPr>
        </p:nvSpPr>
        <p:spPr>
          <a:ln/>
        </p:spPr>
        <p:txBody>
          <a:bodyPr/>
          <a:lstStyle>
            <a:lvl1pPr>
              <a:defRPr/>
            </a:lvl1pPr>
          </a:lstStyle>
          <a:p>
            <a:fld id="{F013B2D5-7840-48B1-A97A-B3F60B60170D}" type="slidenum">
              <a:rPr lang="en-US" altLang="en-US"/>
              <a:pPr/>
              <a:t>‹#›</a:t>
            </a:fld>
            <a:endParaRPr lang="en-US" altLang="en-US"/>
          </a:p>
        </p:txBody>
      </p:sp>
    </p:spTree>
    <p:extLst>
      <p:ext uri="{BB962C8B-B14F-4D97-AF65-F5344CB8AC3E}">
        <p14:creationId xmlns:p14="http://schemas.microsoft.com/office/powerpoint/2010/main" val="23304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DB6DF2C-9444-40AA-AB0F-4A404BC9A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FF63BE-8D4F-4BA1-80E8-3232F55D11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A74322-5A1C-4B8E-9405-451D626E4E40}"/>
              </a:ext>
            </a:extLst>
          </p:cNvPr>
          <p:cNvSpPr>
            <a:spLocks noGrp="1" noChangeArrowheads="1"/>
          </p:cNvSpPr>
          <p:nvPr>
            <p:ph type="sldNum" sz="quarter" idx="12"/>
          </p:nvPr>
        </p:nvSpPr>
        <p:spPr>
          <a:ln/>
        </p:spPr>
        <p:txBody>
          <a:bodyPr/>
          <a:lstStyle>
            <a:lvl1pPr>
              <a:defRPr/>
            </a:lvl1pPr>
          </a:lstStyle>
          <a:p>
            <a:fld id="{9E555414-536B-4F51-B45B-74ED455F766B}" type="slidenum">
              <a:rPr lang="en-US" altLang="en-US"/>
              <a:pPr/>
              <a:t>‹#›</a:t>
            </a:fld>
            <a:endParaRPr lang="en-US" altLang="en-US"/>
          </a:p>
        </p:txBody>
      </p:sp>
    </p:spTree>
    <p:extLst>
      <p:ext uri="{BB962C8B-B14F-4D97-AF65-F5344CB8AC3E}">
        <p14:creationId xmlns:p14="http://schemas.microsoft.com/office/powerpoint/2010/main" val="1090929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F115C5E-2062-42C9-A451-6A7D92C2A0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17D9FF5-AB18-4E43-9A92-02D843ACEE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7995BA9-72DE-440A-AFB1-7EA46DCE25D9}"/>
              </a:ext>
            </a:extLst>
          </p:cNvPr>
          <p:cNvSpPr>
            <a:spLocks noGrp="1" noChangeArrowheads="1"/>
          </p:cNvSpPr>
          <p:nvPr>
            <p:ph type="sldNum" sz="quarter" idx="12"/>
          </p:nvPr>
        </p:nvSpPr>
        <p:spPr>
          <a:ln/>
        </p:spPr>
        <p:txBody>
          <a:bodyPr/>
          <a:lstStyle>
            <a:lvl1pPr>
              <a:defRPr/>
            </a:lvl1pPr>
          </a:lstStyle>
          <a:p>
            <a:fld id="{CAF0F273-C227-469F-97BF-4507811FE659}" type="slidenum">
              <a:rPr lang="en-US" altLang="en-US"/>
              <a:pPr/>
              <a:t>‹#›</a:t>
            </a:fld>
            <a:endParaRPr lang="en-US" altLang="en-US"/>
          </a:p>
        </p:txBody>
      </p:sp>
    </p:spTree>
    <p:extLst>
      <p:ext uri="{BB962C8B-B14F-4D97-AF65-F5344CB8AC3E}">
        <p14:creationId xmlns:p14="http://schemas.microsoft.com/office/powerpoint/2010/main" val="654776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4F2573-FEF4-4C4D-BB22-AFF0BCE2CD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17BD863-5199-469D-A015-5C87E10609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F2D8A2-6C5C-47B7-98C4-59828C9DAEDD}"/>
              </a:ext>
            </a:extLst>
          </p:cNvPr>
          <p:cNvSpPr>
            <a:spLocks noGrp="1" noChangeArrowheads="1"/>
          </p:cNvSpPr>
          <p:nvPr>
            <p:ph type="sldNum" sz="quarter" idx="12"/>
          </p:nvPr>
        </p:nvSpPr>
        <p:spPr>
          <a:ln/>
        </p:spPr>
        <p:txBody>
          <a:bodyPr/>
          <a:lstStyle>
            <a:lvl1pPr>
              <a:defRPr/>
            </a:lvl1pPr>
          </a:lstStyle>
          <a:p>
            <a:fld id="{3577C5EA-A3BC-4212-A3CF-8F15D25B215D}" type="slidenum">
              <a:rPr lang="en-US" altLang="en-US"/>
              <a:pPr/>
              <a:t>‹#›</a:t>
            </a:fld>
            <a:endParaRPr lang="en-US" altLang="en-US"/>
          </a:p>
        </p:txBody>
      </p:sp>
    </p:spTree>
    <p:extLst>
      <p:ext uri="{BB962C8B-B14F-4D97-AF65-F5344CB8AC3E}">
        <p14:creationId xmlns:p14="http://schemas.microsoft.com/office/powerpoint/2010/main" val="1897183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9504FE-C5B7-4C41-92BE-99D51A1190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95AD9A4-BD2D-4477-8CA8-4ED68C6135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598BE24-E136-4EB8-81B0-69346C7D8B62}"/>
              </a:ext>
            </a:extLst>
          </p:cNvPr>
          <p:cNvSpPr>
            <a:spLocks noGrp="1" noChangeArrowheads="1"/>
          </p:cNvSpPr>
          <p:nvPr>
            <p:ph type="sldNum" sz="quarter" idx="12"/>
          </p:nvPr>
        </p:nvSpPr>
        <p:spPr>
          <a:ln/>
        </p:spPr>
        <p:txBody>
          <a:bodyPr/>
          <a:lstStyle>
            <a:lvl1pPr>
              <a:defRPr/>
            </a:lvl1pPr>
          </a:lstStyle>
          <a:p>
            <a:fld id="{D56BBF08-3987-4181-B461-9CC78D51B712}" type="slidenum">
              <a:rPr lang="en-US" altLang="en-US"/>
              <a:pPr/>
              <a:t>‹#›</a:t>
            </a:fld>
            <a:endParaRPr lang="en-US" altLang="en-US"/>
          </a:p>
        </p:txBody>
      </p:sp>
    </p:spTree>
    <p:extLst>
      <p:ext uri="{BB962C8B-B14F-4D97-AF65-F5344CB8AC3E}">
        <p14:creationId xmlns:p14="http://schemas.microsoft.com/office/powerpoint/2010/main" val="1599570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127C5E-0154-4797-B7F3-F0DC64B2CA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BA6A792-876E-423A-BF11-EB40D24870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31C6D7-356C-4ADB-BBB0-EEA6C961A1CF}"/>
              </a:ext>
            </a:extLst>
          </p:cNvPr>
          <p:cNvSpPr>
            <a:spLocks noGrp="1" noChangeArrowheads="1"/>
          </p:cNvSpPr>
          <p:nvPr>
            <p:ph type="sldNum" sz="quarter" idx="12"/>
          </p:nvPr>
        </p:nvSpPr>
        <p:spPr>
          <a:ln/>
        </p:spPr>
        <p:txBody>
          <a:bodyPr/>
          <a:lstStyle>
            <a:lvl1pPr>
              <a:defRPr/>
            </a:lvl1pPr>
          </a:lstStyle>
          <a:p>
            <a:fld id="{E899FA9F-6D31-45C2-BD28-3832CCC9F39D}" type="slidenum">
              <a:rPr lang="en-US" altLang="en-US"/>
              <a:pPr/>
              <a:t>‹#›</a:t>
            </a:fld>
            <a:endParaRPr lang="en-US" altLang="en-US"/>
          </a:p>
        </p:txBody>
      </p:sp>
    </p:spTree>
    <p:extLst>
      <p:ext uri="{BB962C8B-B14F-4D97-AF65-F5344CB8AC3E}">
        <p14:creationId xmlns:p14="http://schemas.microsoft.com/office/powerpoint/2010/main" val="1385355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1FB26E-DF72-40D9-8E3E-55A8754051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BF143E4-5E76-4C1C-BB54-13E9A4D9AF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352529-5E03-4D5A-A02F-5BDBE7EB9EC3}"/>
              </a:ext>
            </a:extLst>
          </p:cNvPr>
          <p:cNvSpPr>
            <a:spLocks noGrp="1" noChangeArrowheads="1"/>
          </p:cNvSpPr>
          <p:nvPr>
            <p:ph type="sldNum" sz="quarter" idx="12"/>
          </p:nvPr>
        </p:nvSpPr>
        <p:spPr>
          <a:ln/>
        </p:spPr>
        <p:txBody>
          <a:bodyPr/>
          <a:lstStyle>
            <a:lvl1pPr>
              <a:defRPr/>
            </a:lvl1pPr>
          </a:lstStyle>
          <a:p>
            <a:fld id="{F22C0F9B-0336-4167-868E-2C7FA9DC6745}" type="slidenum">
              <a:rPr lang="en-US" altLang="en-US"/>
              <a:pPr/>
              <a:t>‹#›</a:t>
            </a:fld>
            <a:endParaRPr lang="en-US" altLang="en-US"/>
          </a:p>
        </p:txBody>
      </p:sp>
    </p:spTree>
    <p:extLst>
      <p:ext uri="{BB962C8B-B14F-4D97-AF65-F5344CB8AC3E}">
        <p14:creationId xmlns:p14="http://schemas.microsoft.com/office/powerpoint/2010/main" val="2070096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34C4ED3-6702-4FA4-A503-0EBA9987F9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8157E29-8942-4083-BB70-E087BB5AC9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D4BC5A1-D3C8-4782-B10F-B6DB5792CD65}"/>
              </a:ext>
            </a:extLst>
          </p:cNvPr>
          <p:cNvSpPr>
            <a:spLocks noGrp="1" noChangeArrowheads="1"/>
          </p:cNvSpPr>
          <p:nvPr>
            <p:ph type="sldNum" sz="quarter" idx="12"/>
          </p:nvPr>
        </p:nvSpPr>
        <p:spPr>
          <a:ln/>
        </p:spPr>
        <p:txBody>
          <a:bodyPr/>
          <a:lstStyle>
            <a:lvl1pPr>
              <a:defRPr/>
            </a:lvl1pPr>
          </a:lstStyle>
          <a:p>
            <a:fld id="{5051AADE-CFF2-449F-BB0A-C5B6FB161F5D}" type="slidenum">
              <a:rPr lang="en-US" altLang="en-US"/>
              <a:pPr/>
              <a:t>‹#›</a:t>
            </a:fld>
            <a:endParaRPr lang="en-US" altLang="en-US"/>
          </a:p>
        </p:txBody>
      </p:sp>
    </p:spTree>
    <p:extLst>
      <p:ext uri="{BB962C8B-B14F-4D97-AF65-F5344CB8AC3E}">
        <p14:creationId xmlns:p14="http://schemas.microsoft.com/office/powerpoint/2010/main" val="36082001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6101A4F-7A4F-4E6E-A41E-6ABC076B3B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3FC0B81-57FD-49DC-BC27-60B9A25E80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F3A15CD-4AD4-47D2-9CA6-A01E1742DB44}"/>
              </a:ext>
            </a:extLst>
          </p:cNvPr>
          <p:cNvSpPr>
            <a:spLocks noGrp="1" noChangeArrowheads="1"/>
          </p:cNvSpPr>
          <p:nvPr>
            <p:ph type="sldNum" sz="quarter" idx="12"/>
          </p:nvPr>
        </p:nvSpPr>
        <p:spPr>
          <a:ln/>
        </p:spPr>
        <p:txBody>
          <a:bodyPr/>
          <a:lstStyle>
            <a:lvl1pPr>
              <a:defRPr/>
            </a:lvl1pPr>
          </a:lstStyle>
          <a:p>
            <a:fld id="{E4402AE0-4574-4646-9800-72C25805E2ED}" type="slidenum">
              <a:rPr lang="en-US" altLang="en-US"/>
              <a:pPr/>
              <a:t>‹#›</a:t>
            </a:fld>
            <a:endParaRPr lang="en-US" altLang="en-US"/>
          </a:p>
        </p:txBody>
      </p:sp>
    </p:spTree>
    <p:extLst>
      <p:ext uri="{BB962C8B-B14F-4D97-AF65-F5344CB8AC3E}">
        <p14:creationId xmlns:p14="http://schemas.microsoft.com/office/powerpoint/2010/main" val="1731151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297D013-86AE-475A-8414-DE290A4DE2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EAE6038-2F6F-403C-90EF-C365520E44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9D466CA-B52A-48CB-961A-627372CB0949}"/>
              </a:ext>
            </a:extLst>
          </p:cNvPr>
          <p:cNvSpPr>
            <a:spLocks noGrp="1" noChangeArrowheads="1"/>
          </p:cNvSpPr>
          <p:nvPr>
            <p:ph type="sldNum" sz="quarter" idx="12"/>
          </p:nvPr>
        </p:nvSpPr>
        <p:spPr>
          <a:ln/>
        </p:spPr>
        <p:txBody>
          <a:bodyPr/>
          <a:lstStyle>
            <a:lvl1pPr>
              <a:defRPr/>
            </a:lvl1pPr>
          </a:lstStyle>
          <a:p>
            <a:fld id="{E070A223-2DAE-4139-A19D-40C41BCBC797}" type="slidenum">
              <a:rPr lang="en-US" altLang="en-US"/>
              <a:pPr/>
              <a:t>‹#›</a:t>
            </a:fld>
            <a:endParaRPr lang="en-US" altLang="en-US"/>
          </a:p>
        </p:txBody>
      </p:sp>
    </p:spTree>
    <p:extLst>
      <p:ext uri="{BB962C8B-B14F-4D97-AF65-F5344CB8AC3E}">
        <p14:creationId xmlns:p14="http://schemas.microsoft.com/office/powerpoint/2010/main" val="2010231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4826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C416860-01CE-417F-9CC9-C34D4A30BE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EF87467-0200-4090-AD0C-D38445D796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367FFAE3-B20F-437F-9616-3CC757D9C315}"/>
              </a:ext>
            </a:extLst>
          </p:cNvPr>
          <p:cNvSpPr>
            <a:spLocks noGrp="1" noChangeArrowheads="1"/>
          </p:cNvSpPr>
          <p:nvPr>
            <p:ph type="sldNum" sz="quarter" idx="12"/>
          </p:nvPr>
        </p:nvSpPr>
        <p:spPr>
          <a:ln/>
        </p:spPr>
        <p:txBody>
          <a:bodyPr/>
          <a:lstStyle>
            <a:lvl1pPr>
              <a:defRPr/>
            </a:lvl1pPr>
          </a:lstStyle>
          <a:p>
            <a:fld id="{E5AFF24F-032A-4D7C-BCE3-A720F4FC5E9D}" type="slidenum">
              <a:rPr lang="en-US" altLang="en-US"/>
              <a:pPr/>
              <a:t>‹#›</a:t>
            </a:fld>
            <a:endParaRPr lang="en-US" altLang="en-US"/>
          </a:p>
        </p:txBody>
      </p:sp>
    </p:spTree>
    <p:extLst>
      <p:ext uri="{BB962C8B-B14F-4D97-AF65-F5344CB8AC3E}">
        <p14:creationId xmlns:p14="http://schemas.microsoft.com/office/powerpoint/2010/main" val="690314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462B2CB-C2C7-4604-AF42-C77D648C56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2D18A6C-1ECA-4DF2-BD30-4A3971CD05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0378DA0A-D320-4BE8-B629-D1DA6B7BD436}"/>
              </a:ext>
            </a:extLst>
          </p:cNvPr>
          <p:cNvSpPr>
            <a:spLocks noGrp="1" noChangeArrowheads="1"/>
          </p:cNvSpPr>
          <p:nvPr>
            <p:ph type="sldNum" sz="quarter" idx="12"/>
          </p:nvPr>
        </p:nvSpPr>
        <p:spPr>
          <a:ln/>
        </p:spPr>
        <p:txBody>
          <a:bodyPr/>
          <a:lstStyle>
            <a:lvl1pPr>
              <a:defRPr/>
            </a:lvl1pPr>
          </a:lstStyle>
          <a:p>
            <a:fld id="{348AF62A-64A1-4C60-80A9-FA593E099D4B}" type="slidenum">
              <a:rPr lang="en-US" altLang="en-US"/>
              <a:pPr/>
              <a:t>‹#›</a:t>
            </a:fld>
            <a:endParaRPr lang="en-US" altLang="en-US"/>
          </a:p>
        </p:txBody>
      </p:sp>
    </p:spTree>
    <p:extLst>
      <p:ext uri="{BB962C8B-B14F-4D97-AF65-F5344CB8AC3E}">
        <p14:creationId xmlns:p14="http://schemas.microsoft.com/office/powerpoint/2010/main" val="282579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AFCAD1-06E8-4525-8587-715B9F191E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4E0E816-668D-42F6-A01F-F3018F4805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AFFF1BB-2D6C-46ED-AF84-6792EDD5F983}"/>
              </a:ext>
            </a:extLst>
          </p:cNvPr>
          <p:cNvSpPr>
            <a:spLocks noGrp="1" noChangeArrowheads="1"/>
          </p:cNvSpPr>
          <p:nvPr>
            <p:ph type="sldNum" sz="quarter" idx="12"/>
          </p:nvPr>
        </p:nvSpPr>
        <p:spPr>
          <a:ln/>
        </p:spPr>
        <p:txBody>
          <a:bodyPr/>
          <a:lstStyle>
            <a:lvl1pPr>
              <a:defRPr/>
            </a:lvl1pPr>
          </a:lstStyle>
          <a:p>
            <a:fld id="{47CD56E1-7805-4DCB-9E08-CDEDF4D78710}" type="slidenum">
              <a:rPr lang="en-US" altLang="en-US"/>
              <a:pPr/>
              <a:t>‹#›</a:t>
            </a:fld>
            <a:endParaRPr lang="en-US" altLang="en-US"/>
          </a:p>
        </p:txBody>
      </p:sp>
    </p:spTree>
    <p:extLst>
      <p:ext uri="{BB962C8B-B14F-4D97-AF65-F5344CB8AC3E}">
        <p14:creationId xmlns:p14="http://schemas.microsoft.com/office/powerpoint/2010/main" val="2257674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0606AFB-A6B1-4D0E-B79B-7990D77BFE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486A990-961C-48F5-8D40-AD0C740CA2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D335055-1CA3-4412-86CC-076EFCA949AB}"/>
              </a:ext>
            </a:extLst>
          </p:cNvPr>
          <p:cNvSpPr>
            <a:spLocks noGrp="1" noChangeArrowheads="1"/>
          </p:cNvSpPr>
          <p:nvPr>
            <p:ph type="sldNum" sz="quarter" idx="12"/>
          </p:nvPr>
        </p:nvSpPr>
        <p:spPr>
          <a:ln/>
        </p:spPr>
        <p:txBody>
          <a:bodyPr/>
          <a:lstStyle>
            <a:lvl1pPr>
              <a:defRPr/>
            </a:lvl1pPr>
          </a:lstStyle>
          <a:p>
            <a:fld id="{34592040-EB2F-4172-9594-5F5653DFC064}" type="slidenum">
              <a:rPr lang="en-US" altLang="en-US"/>
              <a:pPr/>
              <a:t>‹#›</a:t>
            </a:fld>
            <a:endParaRPr lang="en-US" altLang="en-US"/>
          </a:p>
        </p:txBody>
      </p:sp>
    </p:spTree>
    <p:extLst>
      <p:ext uri="{BB962C8B-B14F-4D97-AF65-F5344CB8AC3E}">
        <p14:creationId xmlns:p14="http://schemas.microsoft.com/office/powerpoint/2010/main" val="3976243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97CD920-EC5A-4ED8-8857-0EEBF125C8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49E98346-A075-485E-9B16-4C1E2AD607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078EF6F3-A4D4-4093-8B7B-D12A5C6FC870}"/>
              </a:ext>
            </a:extLst>
          </p:cNvPr>
          <p:cNvSpPr>
            <a:spLocks noGrp="1" noChangeArrowheads="1"/>
          </p:cNvSpPr>
          <p:nvPr>
            <p:ph type="sldNum" sz="quarter" idx="12"/>
          </p:nvPr>
        </p:nvSpPr>
        <p:spPr>
          <a:ln/>
        </p:spPr>
        <p:txBody>
          <a:bodyPr/>
          <a:lstStyle>
            <a:lvl1pPr>
              <a:defRPr/>
            </a:lvl1pPr>
          </a:lstStyle>
          <a:p>
            <a:fld id="{A6211AF7-EEF3-40B1-852B-465E1C15DBE9}" type="slidenum">
              <a:rPr lang="en-US" altLang="en-US"/>
              <a:pPr/>
              <a:t>‹#›</a:t>
            </a:fld>
            <a:endParaRPr lang="en-US" altLang="en-US"/>
          </a:p>
        </p:txBody>
      </p:sp>
    </p:spTree>
    <p:extLst>
      <p:ext uri="{BB962C8B-B14F-4D97-AF65-F5344CB8AC3E}">
        <p14:creationId xmlns:p14="http://schemas.microsoft.com/office/powerpoint/2010/main" val="3810808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454B042-3A7A-4FE1-94BA-39084B8742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5EA5BF6-B0CD-424F-B07C-04BF5E449D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F966956-0C49-4DE9-84AA-8F7910BC37DA}"/>
              </a:ext>
            </a:extLst>
          </p:cNvPr>
          <p:cNvSpPr>
            <a:spLocks noGrp="1" noChangeArrowheads="1"/>
          </p:cNvSpPr>
          <p:nvPr>
            <p:ph type="sldNum" sz="quarter" idx="12"/>
          </p:nvPr>
        </p:nvSpPr>
        <p:spPr>
          <a:ln/>
        </p:spPr>
        <p:txBody>
          <a:bodyPr/>
          <a:lstStyle>
            <a:lvl1pPr>
              <a:defRPr/>
            </a:lvl1pPr>
          </a:lstStyle>
          <a:p>
            <a:fld id="{660C789E-ED20-4A5C-9EEF-B3A6554D1A9D}" type="slidenum">
              <a:rPr lang="en-US" altLang="en-US"/>
              <a:pPr/>
              <a:t>‹#›</a:t>
            </a:fld>
            <a:endParaRPr lang="en-US" altLang="en-US"/>
          </a:p>
        </p:txBody>
      </p:sp>
    </p:spTree>
    <p:extLst>
      <p:ext uri="{BB962C8B-B14F-4D97-AF65-F5344CB8AC3E}">
        <p14:creationId xmlns:p14="http://schemas.microsoft.com/office/powerpoint/2010/main" val="3705435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911F6CF-F5D4-4C2D-B094-29439B110A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1E3E8A9-FD90-48AC-BD81-E071F5DFCC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8018D7A-6021-489F-85CB-3C700F09D9AD}"/>
              </a:ext>
            </a:extLst>
          </p:cNvPr>
          <p:cNvSpPr>
            <a:spLocks noGrp="1" noChangeArrowheads="1"/>
          </p:cNvSpPr>
          <p:nvPr>
            <p:ph type="sldNum" sz="quarter" idx="12"/>
          </p:nvPr>
        </p:nvSpPr>
        <p:spPr>
          <a:ln/>
        </p:spPr>
        <p:txBody>
          <a:bodyPr/>
          <a:lstStyle>
            <a:lvl1pPr>
              <a:defRPr/>
            </a:lvl1pPr>
          </a:lstStyle>
          <a:p>
            <a:fld id="{C1AC8A88-2CC2-4DB9-87AE-0E9548C83D87}" type="slidenum">
              <a:rPr lang="en-US" altLang="en-US"/>
              <a:pPr/>
              <a:t>‹#›</a:t>
            </a:fld>
            <a:endParaRPr lang="en-US" altLang="en-US"/>
          </a:p>
        </p:txBody>
      </p:sp>
    </p:spTree>
    <p:extLst>
      <p:ext uri="{BB962C8B-B14F-4D97-AF65-F5344CB8AC3E}">
        <p14:creationId xmlns:p14="http://schemas.microsoft.com/office/powerpoint/2010/main" val="2838947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EC5ACFC-42EE-4532-A89F-CE2C390941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E58AA15-805B-4A84-9BA5-271FAD688B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0BD04244-D13B-4708-8F6A-236BAF750EF3}"/>
              </a:ext>
            </a:extLst>
          </p:cNvPr>
          <p:cNvSpPr>
            <a:spLocks noGrp="1" noChangeArrowheads="1"/>
          </p:cNvSpPr>
          <p:nvPr>
            <p:ph type="sldNum" sz="quarter" idx="12"/>
          </p:nvPr>
        </p:nvSpPr>
        <p:spPr>
          <a:ln/>
        </p:spPr>
        <p:txBody>
          <a:bodyPr/>
          <a:lstStyle>
            <a:lvl1pPr>
              <a:defRPr/>
            </a:lvl1pPr>
          </a:lstStyle>
          <a:p>
            <a:fld id="{D36F55E8-B36C-4531-8143-D6DBBCE1639C}" type="slidenum">
              <a:rPr lang="en-US" altLang="en-US"/>
              <a:pPr/>
              <a:t>‹#›</a:t>
            </a:fld>
            <a:endParaRPr lang="en-US" altLang="en-US"/>
          </a:p>
        </p:txBody>
      </p:sp>
    </p:spTree>
    <p:extLst>
      <p:ext uri="{BB962C8B-B14F-4D97-AF65-F5344CB8AC3E}">
        <p14:creationId xmlns:p14="http://schemas.microsoft.com/office/powerpoint/2010/main" val="1645672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0"/>
            <a:ext cx="24638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0"/>
            <a:ext cx="71882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2251FF-5A65-40F8-97F3-6EA401D9E3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F36EE36-74A4-4767-AC62-02165AF853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D5F6E72-B47C-43AF-BDD9-241A718D9F4B}"/>
              </a:ext>
            </a:extLst>
          </p:cNvPr>
          <p:cNvSpPr>
            <a:spLocks noGrp="1" noChangeArrowheads="1"/>
          </p:cNvSpPr>
          <p:nvPr>
            <p:ph type="sldNum" sz="quarter" idx="12"/>
          </p:nvPr>
        </p:nvSpPr>
        <p:spPr>
          <a:ln/>
        </p:spPr>
        <p:txBody>
          <a:bodyPr/>
          <a:lstStyle>
            <a:lvl1pPr>
              <a:defRPr/>
            </a:lvl1pPr>
          </a:lstStyle>
          <a:p>
            <a:fld id="{70857666-0859-4390-ABC5-C7F451CC6CF3}" type="slidenum">
              <a:rPr lang="en-US" altLang="en-US"/>
              <a:pPr/>
              <a:t>‹#›</a:t>
            </a:fld>
            <a:endParaRPr lang="en-US" altLang="en-US"/>
          </a:p>
        </p:txBody>
      </p:sp>
    </p:spTree>
    <p:extLst>
      <p:ext uri="{BB962C8B-B14F-4D97-AF65-F5344CB8AC3E}">
        <p14:creationId xmlns:p14="http://schemas.microsoft.com/office/powerpoint/2010/main" val="932195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BB56EA-9D1D-4907-B0F1-52FC00E54C88}"/>
              </a:ext>
            </a:extLst>
          </p:cNvPr>
          <p:cNvSpPr>
            <a:spLocks noChangeArrowheads="1"/>
          </p:cNvSpPr>
          <p:nvPr/>
        </p:nvSpPr>
        <p:spPr bwMode="hidden">
          <a:xfrm>
            <a:off x="3860800" y="1"/>
            <a:ext cx="44704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kumimoji="1" lang="en-US" altLang="en-US" sz="2400">
              <a:latin typeface="Times New Roman" pitchFamily="18" charset="0"/>
            </a:endParaRPr>
          </a:p>
        </p:txBody>
      </p:sp>
      <p:grpSp>
        <p:nvGrpSpPr>
          <p:cNvPr id="5" name="Group 3">
            <a:extLst>
              <a:ext uri="{FF2B5EF4-FFF2-40B4-BE49-F238E27FC236}">
                <a16:creationId xmlns:a16="http://schemas.microsoft.com/office/drawing/2014/main" id="{2DD764A9-A4A6-4265-957D-2711C301893A}"/>
              </a:ext>
            </a:extLst>
          </p:cNvPr>
          <p:cNvGrpSpPr>
            <a:grpSpLocks/>
          </p:cNvGrpSpPr>
          <p:nvPr/>
        </p:nvGrpSpPr>
        <p:grpSpPr bwMode="auto">
          <a:xfrm>
            <a:off x="2844800" y="473076"/>
            <a:ext cx="6504517" cy="3490913"/>
            <a:chOff x="1344" y="298"/>
            <a:chExt cx="3073" cy="2199"/>
          </a:xfrm>
        </p:grpSpPr>
        <p:sp>
          <p:nvSpPr>
            <p:cNvPr id="6" name="Freeform 4">
              <a:extLst>
                <a:ext uri="{FF2B5EF4-FFF2-40B4-BE49-F238E27FC236}">
                  <a16:creationId xmlns:a16="http://schemas.microsoft.com/office/drawing/2014/main" id="{5F0908B0-D084-462E-8350-E970A74719E4}"/>
                </a:ext>
              </a:extLst>
            </p:cNvPr>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5">
              <a:extLst>
                <a:ext uri="{FF2B5EF4-FFF2-40B4-BE49-F238E27FC236}">
                  <a16:creationId xmlns:a16="http://schemas.microsoft.com/office/drawing/2014/main" id="{6EAB48EA-A301-42A8-B89C-D55F837B1BEF}"/>
                </a:ext>
              </a:extLst>
            </p:cNvPr>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8" name="Group 6">
              <a:extLst>
                <a:ext uri="{FF2B5EF4-FFF2-40B4-BE49-F238E27FC236}">
                  <a16:creationId xmlns:a16="http://schemas.microsoft.com/office/drawing/2014/main" id="{38E180AF-4FC3-4427-8EDB-6CB33AB85459}"/>
                </a:ext>
              </a:extLst>
            </p:cNvPr>
            <p:cNvGrpSpPr>
              <a:grpSpLocks/>
            </p:cNvGrpSpPr>
            <p:nvPr/>
          </p:nvGrpSpPr>
          <p:grpSpPr bwMode="auto">
            <a:xfrm>
              <a:off x="1571" y="298"/>
              <a:ext cx="2632" cy="2199"/>
              <a:chOff x="1571" y="298"/>
              <a:chExt cx="2632" cy="2199"/>
            </a:xfrm>
          </p:grpSpPr>
          <p:sp>
            <p:nvSpPr>
              <p:cNvPr id="10" name="AutoShape 7" descr="Green marble">
                <a:extLst>
                  <a:ext uri="{FF2B5EF4-FFF2-40B4-BE49-F238E27FC236}">
                    <a16:creationId xmlns:a16="http://schemas.microsoft.com/office/drawing/2014/main" id="{47CD90A8-2726-47B8-9FEF-92B73EEB9556}"/>
                  </a:ext>
                </a:extLst>
              </p:cNvPr>
              <p:cNvSpPr>
                <a:spLocks noChangeArrowheads="1"/>
              </p:cNvSpPr>
              <p:nvPr/>
            </p:nvSpPr>
            <p:spPr bwMode="auto">
              <a:xfrm rot="10800000" flipH="1">
                <a:off x="1571" y="298"/>
                <a:ext cx="2631" cy="2198"/>
              </a:xfrm>
              <a:prstGeom prst="triangle">
                <a:avLst>
                  <a:gd name="adj" fmla="val 49995"/>
                </a:avLst>
              </a:prstGeom>
              <a:blipFill dpi="0" rotWithShape="0">
                <a:blip r:embed="rId2"/>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Freeform 8">
                <a:extLst>
                  <a:ext uri="{FF2B5EF4-FFF2-40B4-BE49-F238E27FC236}">
                    <a16:creationId xmlns:a16="http://schemas.microsoft.com/office/drawing/2014/main" id="{C443E360-1D83-4000-BCE3-392DB7B99550}"/>
                  </a:ext>
                </a:extLst>
              </p:cNvPr>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9">
                <a:extLst>
                  <a:ext uri="{FF2B5EF4-FFF2-40B4-BE49-F238E27FC236}">
                    <a16:creationId xmlns:a16="http://schemas.microsoft.com/office/drawing/2014/main" id="{FA13FFDD-B572-47AD-BB44-90E0A15998C4}"/>
                  </a:ext>
                </a:extLst>
              </p:cNvPr>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10">
                <a:extLst>
                  <a:ext uri="{FF2B5EF4-FFF2-40B4-BE49-F238E27FC236}">
                    <a16:creationId xmlns:a16="http://schemas.microsoft.com/office/drawing/2014/main" id="{2E986A41-6810-4ECE-B27C-734EDA6AD1B6}"/>
                  </a:ext>
                </a:extLst>
              </p:cNvPr>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9" name="Rectangle 11">
              <a:extLst>
                <a:ext uri="{FF2B5EF4-FFF2-40B4-BE49-F238E27FC236}">
                  <a16:creationId xmlns:a16="http://schemas.microsoft.com/office/drawing/2014/main" id="{6DB6C758-7714-4F0A-A6B4-C2B2838543C4}"/>
                </a:ext>
              </a:extLst>
            </p:cNvPr>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grpSp>
      <p:sp>
        <p:nvSpPr>
          <p:cNvPr id="76812" name="Rectangle 12"/>
          <p:cNvSpPr>
            <a:spLocks noGrp="1" noChangeArrowheads="1"/>
          </p:cNvSpPr>
          <p:nvPr>
            <p:ph type="ctrTitle" sz="quarter"/>
          </p:nvPr>
        </p:nvSpPr>
        <p:spPr>
          <a:xfrm>
            <a:off x="914400" y="3886200"/>
            <a:ext cx="10363200" cy="1143000"/>
          </a:xfrm>
        </p:spPr>
        <p:txBody>
          <a:bodyPr/>
          <a:lstStyle>
            <a:lvl1pPr algn="ctr">
              <a:defRPr/>
            </a:lvl1pPr>
          </a:lstStyle>
          <a:p>
            <a:pPr lvl="0"/>
            <a:r>
              <a:rPr lang="en-US" altLang="en-US" noProof="0"/>
              <a:t>Click to edit Master title style</a:t>
            </a:r>
          </a:p>
        </p:txBody>
      </p:sp>
      <p:sp>
        <p:nvSpPr>
          <p:cNvPr id="76813" name="Rectangle 13"/>
          <p:cNvSpPr>
            <a:spLocks noGrp="1" noChangeArrowheads="1"/>
          </p:cNvSpPr>
          <p:nvPr>
            <p:ph type="subTitle" sz="quarter" idx="1"/>
          </p:nvPr>
        </p:nvSpPr>
        <p:spPr>
          <a:xfrm>
            <a:off x="1828800" y="5410200"/>
            <a:ext cx="8534400" cy="12954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4" name="Rectangle 14">
            <a:extLst>
              <a:ext uri="{FF2B5EF4-FFF2-40B4-BE49-F238E27FC236}">
                <a16:creationId xmlns:a16="http://schemas.microsoft.com/office/drawing/2014/main" id="{F2A1FAC9-76F0-4146-A585-2C2E6436C446}"/>
              </a:ext>
            </a:extLst>
          </p:cNvPr>
          <p:cNvSpPr>
            <a:spLocks noGrp="1" noChangeArrowheads="1"/>
          </p:cNvSpPr>
          <p:nvPr>
            <p:ph type="dt" sz="quarter" idx="10"/>
          </p:nvPr>
        </p:nvSpPr>
        <p:spPr>
          <a:xfrm>
            <a:off x="914400" y="0"/>
            <a:ext cx="2540000" cy="457200"/>
          </a:xfrm>
        </p:spPr>
        <p:txBody>
          <a:bodyPr/>
          <a:lstStyle>
            <a:lvl1pPr>
              <a:defRPr smtClean="0"/>
            </a:lvl1pPr>
          </a:lstStyle>
          <a:p>
            <a:pPr>
              <a:defRPr/>
            </a:pPr>
            <a:endParaRPr lang="en-US" altLang="en-US"/>
          </a:p>
        </p:txBody>
      </p:sp>
      <p:sp>
        <p:nvSpPr>
          <p:cNvPr id="15" name="Rectangle 15">
            <a:extLst>
              <a:ext uri="{FF2B5EF4-FFF2-40B4-BE49-F238E27FC236}">
                <a16:creationId xmlns:a16="http://schemas.microsoft.com/office/drawing/2014/main" id="{D2BA3B26-7DCE-4746-9FBA-04BB09183000}"/>
              </a:ext>
            </a:extLst>
          </p:cNvPr>
          <p:cNvSpPr>
            <a:spLocks noGrp="1" noChangeArrowheads="1"/>
          </p:cNvSpPr>
          <p:nvPr>
            <p:ph type="ftr" sz="quarter" idx="11"/>
          </p:nvPr>
        </p:nvSpPr>
        <p:spPr>
          <a:xfrm>
            <a:off x="4165600" y="0"/>
            <a:ext cx="3860800" cy="457200"/>
          </a:xfrm>
        </p:spPr>
        <p:txBody>
          <a:bodyPr/>
          <a:lstStyle>
            <a:lvl1pPr>
              <a:defRPr smtClean="0"/>
            </a:lvl1pPr>
          </a:lstStyle>
          <a:p>
            <a:pPr>
              <a:defRPr/>
            </a:pPr>
            <a:endParaRPr lang="en-US" altLang="en-US"/>
          </a:p>
        </p:txBody>
      </p:sp>
      <p:sp>
        <p:nvSpPr>
          <p:cNvPr id="16" name="Rectangle 16">
            <a:extLst>
              <a:ext uri="{FF2B5EF4-FFF2-40B4-BE49-F238E27FC236}">
                <a16:creationId xmlns:a16="http://schemas.microsoft.com/office/drawing/2014/main" id="{D1A2255A-A3E2-4CE0-8762-919A1D0F60D6}"/>
              </a:ext>
            </a:extLst>
          </p:cNvPr>
          <p:cNvSpPr>
            <a:spLocks noGrp="1" noChangeArrowheads="1"/>
          </p:cNvSpPr>
          <p:nvPr>
            <p:ph type="sldNum" sz="quarter" idx="12"/>
          </p:nvPr>
        </p:nvSpPr>
        <p:spPr>
          <a:xfrm>
            <a:off x="8737600" y="0"/>
            <a:ext cx="2540000" cy="457200"/>
          </a:xfrm>
        </p:spPr>
        <p:txBody>
          <a:bodyPr/>
          <a:lstStyle>
            <a:lvl1pPr>
              <a:defRPr/>
            </a:lvl1pPr>
          </a:lstStyle>
          <a:p>
            <a:fld id="{19CCCA2C-A273-4839-BB20-2EED53FB78C4}" type="slidenum">
              <a:rPr lang="en-US" altLang="en-US"/>
              <a:pPr/>
              <a:t>‹#›</a:t>
            </a:fld>
            <a:endParaRPr lang="en-US" altLang="en-US"/>
          </a:p>
        </p:txBody>
      </p:sp>
    </p:spTree>
    <p:extLst>
      <p:ext uri="{BB962C8B-B14F-4D97-AF65-F5344CB8AC3E}">
        <p14:creationId xmlns:p14="http://schemas.microsoft.com/office/powerpoint/2010/main" val="1799743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C2FD9AF3-4D63-4D5C-A606-1714FFD0B5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9E0F2999-5C69-4A2C-A850-A5536A83F4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a:extLst>
              <a:ext uri="{FF2B5EF4-FFF2-40B4-BE49-F238E27FC236}">
                <a16:creationId xmlns:a16="http://schemas.microsoft.com/office/drawing/2014/main" id="{01F70E75-6FAB-4CF9-9351-C8C4F7845524}"/>
              </a:ext>
            </a:extLst>
          </p:cNvPr>
          <p:cNvSpPr>
            <a:spLocks noGrp="1" noChangeArrowheads="1"/>
          </p:cNvSpPr>
          <p:nvPr>
            <p:ph type="sldNum" sz="quarter" idx="12"/>
          </p:nvPr>
        </p:nvSpPr>
        <p:spPr>
          <a:ln/>
        </p:spPr>
        <p:txBody>
          <a:bodyPr/>
          <a:lstStyle>
            <a:lvl1pPr>
              <a:defRPr/>
            </a:lvl1pPr>
          </a:lstStyle>
          <a:p>
            <a:fld id="{05B2FB0C-28E2-42BE-A08F-83CE9247EEDF}" type="slidenum">
              <a:rPr lang="en-US" altLang="en-US"/>
              <a:pPr/>
              <a:t>‹#›</a:t>
            </a:fld>
            <a:endParaRPr lang="en-US" altLang="en-US"/>
          </a:p>
        </p:txBody>
      </p:sp>
    </p:spTree>
    <p:extLst>
      <p:ext uri="{BB962C8B-B14F-4D97-AF65-F5344CB8AC3E}">
        <p14:creationId xmlns:p14="http://schemas.microsoft.com/office/powerpoint/2010/main" val="12317272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a:extLst>
              <a:ext uri="{FF2B5EF4-FFF2-40B4-BE49-F238E27FC236}">
                <a16:creationId xmlns:a16="http://schemas.microsoft.com/office/drawing/2014/main" id="{48B5FBB2-D0FE-4B2A-BF09-11FB5514F1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FA076ED1-3768-47EF-B708-A81480BAA7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a:extLst>
              <a:ext uri="{FF2B5EF4-FFF2-40B4-BE49-F238E27FC236}">
                <a16:creationId xmlns:a16="http://schemas.microsoft.com/office/drawing/2014/main" id="{B122124C-A4EC-40E5-82B8-B4C1D33F52C1}"/>
              </a:ext>
            </a:extLst>
          </p:cNvPr>
          <p:cNvSpPr>
            <a:spLocks noGrp="1" noChangeArrowheads="1"/>
          </p:cNvSpPr>
          <p:nvPr>
            <p:ph type="sldNum" sz="quarter" idx="12"/>
          </p:nvPr>
        </p:nvSpPr>
        <p:spPr>
          <a:ln/>
        </p:spPr>
        <p:txBody>
          <a:bodyPr/>
          <a:lstStyle>
            <a:lvl1pPr>
              <a:defRPr/>
            </a:lvl1pPr>
          </a:lstStyle>
          <a:p>
            <a:fld id="{CABEA9BF-A093-48AF-BD84-F3432B2FDDEF}" type="slidenum">
              <a:rPr lang="en-US" altLang="en-US"/>
              <a:pPr/>
              <a:t>‹#›</a:t>
            </a:fld>
            <a:endParaRPr lang="en-US" altLang="en-US"/>
          </a:p>
        </p:txBody>
      </p:sp>
    </p:spTree>
    <p:extLst>
      <p:ext uri="{BB962C8B-B14F-4D97-AF65-F5344CB8AC3E}">
        <p14:creationId xmlns:p14="http://schemas.microsoft.com/office/powerpoint/2010/main" val="3949322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2651"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851" y="1905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a:extLst>
              <a:ext uri="{FF2B5EF4-FFF2-40B4-BE49-F238E27FC236}">
                <a16:creationId xmlns:a16="http://schemas.microsoft.com/office/drawing/2014/main" id="{551B5FB7-7D97-40CF-AD71-436061639A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D8009F87-5CC3-4E1F-AECA-DA4911B55C4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a:extLst>
              <a:ext uri="{FF2B5EF4-FFF2-40B4-BE49-F238E27FC236}">
                <a16:creationId xmlns:a16="http://schemas.microsoft.com/office/drawing/2014/main" id="{8B530885-07AF-44C2-AE0C-79C65CC8A9E0}"/>
              </a:ext>
            </a:extLst>
          </p:cNvPr>
          <p:cNvSpPr>
            <a:spLocks noGrp="1" noChangeArrowheads="1"/>
          </p:cNvSpPr>
          <p:nvPr>
            <p:ph type="sldNum" sz="quarter" idx="12"/>
          </p:nvPr>
        </p:nvSpPr>
        <p:spPr>
          <a:ln/>
        </p:spPr>
        <p:txBody>
          <a:bodyPr/>
          <a:lstStyle>
            <a:lvl1pPr>
              <a:defRPr/>
            </a:lvl1pPr>
          </a:lstStyle>
          <a:p>
            <a:fld id="{61C17521-4C4A-4475-BEB3-7826EE722969}" type="slidenum">
              <a:rPr lang="en-US" altLang="en-US"/>
              <a:pPr/>
              <a:t>‹#›</a:t>
            </a:fld>
            <a:endParaRPr lang="en-US" altLang="en-US"/>
          </a:p>
        </p:txBody>
      </p:sp>
    </p:spTree>
    <p:extLst>
      <p:ext uri="{BB962C8B-B14F-4D97-AF65-F5344CB8AC3E}">
        <p14:creationId xmlns:p14="http://schemas.microsoft.com/office/powerpoint/2010/main" val="374856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037C92-2EFB-4061-9C2F-36C159FF83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A908302-9CD3-4D6C-AB38-E410EAB713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1F5C467-5E41-46AB-9A6D-72F9BA41925E}"/>
              </a:ext>
            </a:extLst>
          </p:cNvPr>
          <p:cNvSpPr>
            <a:spLocks noGrp="1" noChangeArrowheads="1"/>
          </p:cNvSpPr>
          <p:nvPr>
            <p:ph type="sldNum" sz="quarter" idx="12"/>
          </p:nvPr>
        </p:nvSpPr>
        <p:spPr>
          <a:ln/>
        </p:spPr>
        <p:txBody>
          <a:bodyPr/>
          <a:lstStyle>
            <a:lvl1pPr>
              <a:defRPr/>
            </a:lvl1pPr>
          </a:lstStyle>
          <a:p>
            <a:fld id="{6ADA62C2-BA88-4299-A1CD-B3D7C3FE430B}" type="slidenum">
              <a:rPr lang="en-US" altLang="en-US"/>
              <a:pPr/>
              <a:t>‹#›</a:t>
            </a:fld>
            <a:endParaRPr lang="en-US" altLang="en-US"/>
          </a:p>
        </p:txBody>
      </p:sp>
    </p:spTree>
    <p:extLst>
      <p:ext uri="{BB962C8B-B14F-4D97-AF65-F5344CB8AC3E}">
        <p14:creationId xmlns:p14="http://schemas.microsoft.com/office/powerpoint/2010/main" val="1574895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a:extLst>
              <a:ext uri="{FF2B5EF4-FFF2-40B4-BE49-F238E27FC236}">
                <a16:creationId xmlns:a16="http://schemas.microsoft.com/office/drawing/2014/main" id="{B1A98209-DF62-4A91-AD22-4D149B1BC59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
            <a:extLst>
              <a:ext uri="{FF2B5EF4-FFF2-40B4-BE49-F238E27FC236}">
                <a16:creationId xmlns:a16="http://schemas.microsoft.com/office/drawing/2014/main" id="{E3D0359F-C8B2-4106-B5A0-3B00189A7E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6">
            <a:extLst>
              <a:ext uri="{FF2B5EF4-FFF2-40B4-BE49-F238E27FC236}">
                <a16:creationId xmlns:a16="http://schemas.microsoft.com/office/drawing/2014/main" id="{5599CD40-E40F-4E90-9B92-053511DD9F4C}"/>
              </a:ext>
            </a:extLst>
          </p:cNvPr>
          <p:cNvSpPr>
            <a:spLocks noGrp="1" noChangeArrowheads="1"/>
          </p:cNvSpPr>
          <p:nvPr>
            <p:ph type="sldNum" sz="quarter" idx="12"/>
          </p:nvPr>
        </p:nvSpPr>
        <p:spPr>
          <a:ln/>
        </p:spPr>
        <p:txBody>
          <a:bodyPr/>
          <a:lstStyle>
            <a:lvl1pPr>
              <a:defRPr/>
            </a:lvl1pPr>
          </a:lstStyle>
          <a:p>
            <a:fld id="{04C13EB7-5217-4F93-ACC0-0EC89BCCC6C2}" type="slidenum">
              <a:rPr lang="en-US" altLang="en-US"/>
              <a:pPr/>
              <a:t>‹#›</a:t>
            </a:fld>
            <a:endParaRPr lang="en-US" altLang="en-US"/>
          </a:p>
        </p:txBody>
      </p:sp>
    </p:spTree>
    <p:extLst>
      <p:ext uri="{BB962C8B-B14F-4D97-AF65-F5344CB8AC3E}">
        <p14:creationId xmlns:p14="http://schemas.microsoft.com/office/powerpoint/2010/main" val="8852379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a:extLst>
              <a:ext uri="{FF2B5EF4-FFF2-40B4-BE49-F238E27FC236}">
                <a16:creationId xmlns:a16="http://schemas.microsoft.com/office/drawing/2014/main" id="{BAC4E16B-4029-4159-BB60-0215E419B4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
            <a:extLst>
              <a:ext uri="{FF2B5EF4-FFF2-40B4-BE49-F238E27FC236}">
                <a16:creationId xmlns:a16="http://schemas.microsoft.com/office/drawing/2014/main" id="{073C2350-D185-4BA5-826F-65D567954D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6">
            <a:extLst>
              <a:ext uri="{FF2B5EF4-FFF2-40B4-BE49-F238E27FC236}">
                <a16:creationId xmlns:a16="http://schemas.microsoft.com/office/drawing/2014/main" id="{15E8D7B7-FF5F-443A-B2D8-31A0D6857557}"/>
              </a:ext>
            </a:extLst>
          </p:cNvPr>
          <p:cNvSpPr>
            <a:spLocks noGrp="1" noChangeArrowheads="1"/>
          </p:cNvSpPr>
          <p:nvPr>
            <p:ph type="sldNum" sz="quarter" idx="12"/>
          </p:nvPr>
        </p:nvSpPr>
        <p:spPr>
          <a:ln/>
        </p:spPr>
        <p:txBody>
          <a:bodyPr/>
          <a:lstStyle>
            <a:lvl1pPr>
              <a:defRPr/>
            </a:lvl1pPr>
          </a:lstStyle>
          <a:p>
            <a:fld id="{FDFEDCF8-5457-488C-8663-BF10C3486108}" type="slidenum">
              <a:rPr lang="en-US" altLang="en-US"/>
              <a:pPr/>
              <a:t>‹#›</a:t>
            </a:fld>
            <a:endParaRPr lang="en-US" altLang="en-US"/>
          </a:p>
        </p:txBody>
      </p:sp>
    </p:spTree>
    <p:extLst>
      <p:ext uri="{BB962C8B-B14F-4D97-AF65-F5344CB8AC3E}">
        <p14:creationId xmlns:p14="http://schemas.microsoft.com/office/powerpoint/2010/main" val="658423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FDDAE22-7A1D-4BAD-81DE-573DA27AFE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
            <a:extLst>
              <a:ext uri="{FF2B5EF4-FFF2-40B4-BE49-F238E27FC236}">
                <a16:creationId xmlns:a16="http://schemas.microsoft.com/office/drawing/2014/main" id="{B68BDF1D-AA1D-4CDE-A790-B7B811862B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6">
            <a:extLst>
              <a:ext uri="{FF2B5EF4-FFF2-40B4-BE49-F238E27FC236}">
                <a16:creationId xmlns:a16="http://schemas.microsoft.com/office/drawing/2014/main" id="{BF1B1D3C-30AD-4C06-BA31-370B7757166E}"/>
              </a:ext>
            </a:extLst>
          </p:cNvPr>
          <p:cNvSpPr>
            <a:spLocks noGrp="1" noChangeArrowheads="1"/>
          </p:cNvSpPr>
          <p:nvPr>
            <p:ph type="sldNum" sz="quarter" idx="12"/>
          </p:nvPr>
        </p:nvSpPr>
        <p:spPr>
          <a:ln/>
        </p:spPr>
        <p:txBody>
          <a:bodyPr/>
          <a:lstStyle>
            <a:lvl1pPr>
              <a:defRPr/>
            </a:lvl1pPr>
          </a:lstStyle>
          <a:p>
            <a:fld id="{B536E1F9-FBC6-4DC5-BDD6-CF1EC7BEB5B1}" type="slidenum">
              <a:rPr lang="en-US" altLang="en-US"/>
              <a:pPr/>
              <a:t>‹#›</a:t>
            </a:fld>
            <a:endParaRPr lang="en-US" altLang="en-US"/>
          </a:p>
        </p:txBody>
      </p:sp>
    </p:spTree>
    <p:extLst>
      <p:ext uri="{BB962C8B-B14F-4D97-AF65-F5344CB8AC3E}">
        <p14:creationId xmlns:p14="http://schemas.microsoft.com/office/powerpoint/2010/main" val="3471495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701A8DC3-9F0C-41C4-826C-215F3FD85E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9E6C0243-2C1B-4B46-9528-7BE53B2C87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a:extLst>
              <a:ext uri="{FF2B5EF4-FFF2-40B4-BE49-F238E27FC236}">
                <a16:creationId xmlns:a16="http://schemas.microsoft.com/office/drawing/2014/main" id="{C8E9DFFC-B27E-4F48-BD5D-3200CEFF228C}"/>
              </a:ext>
            </a:extLst>
          </p:cNvPr>
          <p:cNvSpPr>
            <a:spLocks noGrp="1" noChangeArrowheads="1"/>
          </p:cNvSpPr>
          <p:nvPr>
            <p:ph type="sldNum" sz="quarter" idx="12"/>
          </p:nvPr>
        </p:nvSpPr>
        <p:spPr>
          <a:ln/>
        </p:spPr>
        <p:txBody>
          <a:bodyPr/>
          <a:lstStyle>
            <a:lvl1pPr>
              <a:defRPr/>
            </a:lvl1pPr>
          </a:lstStyle>
          <a:p>
            <a:fld id="{CF0D41C8-E867-4FA7-A5AB-DEEF27C2D42C}" type="slidenum">
              <a:rPr lang="en-US" altLang="en-US"/>
              <a:pPr/>
              <a:t>‹#›</a:t>
            </a:fld>
            <a:endParaRPr lang="en-US" altLang="en-US"/>
          </a:p>
        </p:txBody>
      </p:sp>
    </p:spTree>
    <p:extLst>
      <p:ext uri="{BB962C8B-B14F-4D97-AF65-F5344CB8AC3E}">
        <p14:creationId xmlns:p14="http://schemas.microsoft.com/office/powerpoint/2010/main" val="3711938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a:extLst>
              <a:ext uri="{FF2B5EF4-FFF2-40B4-BE49-F238E27FC236}">
                <a16:creationId xmlns:a16="http://schemas.microsoft.com/office/drawing/2014/main" id="{3ED56061-B6A0-4AB0-9960-C6DCB123DB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4D205E50-F397-4671-9F8F-F76F407C74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a:extLst>
              <a:ext uri="{FF2B5EF4-FFF2-40B4-BE49-F238E27FC236}">
                <a16:creationId xmlns:a16="http://schemas.microsoft.com/office/drawing/2014/main" id="{9A71D9A7-33C7-43D2-B923-4DB2F529E9DF}"/>
              </a:ext>
            </a:extLst>
          </p:cNvPr>
          <p:cNvSpPr>
            <a:spLocks noGrp="1" noChangeArrowheads="1"/>
          </p:cNvSpPr>
          <p:nvPr>
            <p:ph type="sldNum" sz="quarter" idx="12"/>
          </p:nvPr>
        </p:nvSpPr>
        <p:spPr>
          <a:ln/>
        </p:spPr>
        <p:txBody>
          <a:bodyPr/>
          <a:lstStyle>
            <a:lvl1pPr>
              <a:defRPr/>
            </a:lvl1pPr>
          </a:lstStyle>
          <a:p>
            <a:fld id="{CF4CFF23-1671-4AAB-94B2-2C93377A175A}" type="slidenum">
              <a:rPr lang="en-US" altLang="en-US"/>
              <a:pPr/>
              <a:t>‹#›</a:t>
            </a:fld>
            <a:endParaRPr lang="en-US" altLang="en-US"/>
          </a:p>
        </p:txBody>
      </p:sp>
    </p:spTree>
    <p:extLst>
      <p:ext uri="{BB962C8B-B14F-4D97-AF65-F5344CB8AC3E}">
        <p14:creationId xmlns:p14="http://schemas.microsoft.com/office/powerpoint/2010/main" val="13233925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98D33081-BB35-4116-8347-D83D3A3AEF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2D65A719-CE47-435A-BF29-16BF72A5C0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a:extLst>
              <a:ext uri="{FF2B5EF4-FFF2-40B4-BE49-F238E27FC236}">
                <a16:creationId xmlns:a16="http://schemas.microsoft.com/office/drawing/2014/main" id="{6CAE3055-3860-4242-BBF7-DFE99A44E1A6}"/>
              </a:ext>
            </a:extLst>
          </p:cNvPr>
          <p:cNvSpPr>
            <a:spLocks noGrp="1" noChangeArrowheads="1"/>
          </p:cNvSpPr>
          <p:nvPr>
            <p:ph type="sldNum" sz="quarter" idx="12"/>
          </p:nvPr>
        </p:nvSpPr>
        <p:spPr>
          <a:ln/>
        </p:spPr>
        <p:txBody>
          <a:bodyPr/>
          <a:lstStyle>
            <a:lvl1pPr>
              <a:defRPr/>
            </a:lvl1pPr>
          </a:lstStyle>
          <a:p>
            <a:fld id="{9DEEA040-CF3F-4897-9DC0-6BEE438BF708}" type="slidenum">
              <a:rPr lang="en-US" altLang="en-US"/>
              <a:pPr/>
              <a:t>‹#›</a:t>
            </a:fld>
            <a:endParaRPr lang="en-US" altLang="en-US"/>
          </a:p>
        </p:txBody>
      </p:sp>
    </p:spTree>
    <p:extLst>
      <p:ext uri="{BB962C8B-B14F-4D97-AF65-F5344CB8AC3E}">
        <p14:creationId xmlns:p14="http://schemas.microsoft.com/office/powerpoint/2010/main" val="2807173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1" y="228600"/>
            <a:ext cx="2774949"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2651" y="228600"/>
            <a:ext cx="81280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a:extLst>
              <a:ext uri="{FF2B5EF4-FFF2-40B4-BE49-F238E27FC236}">
                <a16:creationId xmlns:a16="http://schemas.microsoft.com/office/drawing/2014/main" id="{87867D21-13E8-442B-8687-908DC08B3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9E09D79A-D1B4-4F33-8492-6933F40877C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a:extLst>
              <a:ext uri="{FF2B5EF4-FFF2-40B4-BE49-F238E27FC236}">
                <a16:creationId xmlns:a16="http://schemas.microsoft.com/office/drawing/2014/main" id="{81697122-F306-4980-8E30-D8B41AC94B93}"/>
              </a:ext>
            </a:extLst>
          </p:cNvPr>
          <p:cNvSpPr>
            <a:spLocks noGrp="1" noChangeArrowheads="1"/>
          </p:cNvSpPr>
          <p:nvPr>
            <p:ph type="sldNum" sz="quarter" idx="12"/>
          </p:nvPr>
        </p:nvSpPr>
        <p:spPr>
          <a:ln/>
        </p:spPr>
        <p:txBody>
          <a:bodyPr/>
          <a:lstStyle>
            <a:lvl1pPr>
              <a:defRPr/>
            </a:lvl1pPr>
          </a:lstStyle>
          <a:p>
            <a:fld id="{3054A9ED-1F73-46C0-A84D-B4D360ADE1B3}" type="slidenum">
              <a:rPr lang="en-US" altLang="en-US"/>
              <a:pPr/>
              <a:t>‹#›</a:t>
            </a:fld>
            <a:endParaRPr lang="en-US" altLang="en-US"/>
          </a:p>
        </p:txBody>
      </p:sp>
    </p:spTree>
    <p:extLst>
      <p:ext uri="{BB962C8B-B14F-4D97-AF65-F5344CB8AC3E}">
        <p14:creationId xmlns:p14="http://schemas.microsoft.com/office/powerpoint/2010/main" val="3171977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a:t>Click to edit Master title style</a:t>
            </a:r>
          </a:p>
        </p:txBody>
      </p:sp>
      <p:sp>
        <p:nvSpPr>
          <p:cNvPr id="3" name="Table Placeholder 2"/>
          <p:cNvSpPr>
            <a:spLocks noGrp="1"/>
          </p:cNvSpPr>
          <p:nvPr>
            <p:ph type="tbl" idx="1"/>
          </p:nvPr>
        </p:nvSpPr>
        <p:spPr>
          <a:xfrm>
            <a:off x="882651" y="1905000"/>
            <a:ext cx="10363200" cy="4114800"/>
          </a:xfrm>
        </p:spPr>
        <p:txBody>
          <a:bodyPr/>
          <a:lstStyle/>
          <a:p>
            <a:pPr lvl="0"/>
            <a:endParaRPr lang="en-US" noProof="0"/>
          </a:p>
        </p:txBody>
      </p:sp>
      <p:sp>
        <p:nvSpPr>
          <p:cNvPr id="4" name="Rectangle 14">
            <a:extLst>
              <a:ext uri="{FF2B5EF4-FFF2-40B4-BE49-F238E27FC236}">
                <a16:creationId xmlns:a16="http://schemas.microsoft.com/office/drawing/2014/main" id="{8BEA2653-88A7-4AA2-87C5-C83DC58801C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19B3E888-33DD-40E8-8A29-D9798E12CA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a:extLst>
              <a:ext uri="{FF2B5EF4-FFF2-40B4-BE49-F238E27FC236}">
                <a16:creationId xmlns:a16="http://schemas.microsoft.com/office/drawing/2014/main" id="{25205C59-C8F3-47DA-87AC-68C762B77181}"/>
              </a:ext>
            </a:extLst>
          </p:cNvPr>
          <p:cNvSpPr>
            <a:spLocks noGrp="1" noChangeArrowheads="1"/>
          </p:cNvSpPr>
          <p:nvPr>
            <p:ph type="sldNum" sz="quarter" idx="12"/>
          </p:nvPr>
        </p:nvSpPr>
        <p:spPr>
          <a:ln/>
        </p:spPr>
        <p:txBody>
          <a:bodyPr/>
          <a:lstStyle>
            <a:lvl1pPr>
              <a:defRPr/>
            </a:lvl1pPr>
          </a:lstStyle>
          <a:p>
            <a:fld id="{B7DC5F5E-EB72-4C24-863F-DE321FB48816}" type="slidenum">
              <a:rPr lang="en-US" altLang="en-US"/>
              <a:pPr/>
              <a:t>‹#›</a:t>
            </a:fld>
            <a:endParaRPr lang="en-US" altLang="en-US"/>
          </a:p>
        </p:txBody>
      </p:sp>
    </p:spTree>
    <p:extLst>
      <p:ext uri="{BB962C8B-B14F-4D97-AF65-F5344CB8AC3E}">
        <p14:creationId xmlns:p14="http://schemas.microsoft.com/office/powerpoint/2010/main" val="288658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0" y="1981200"/>
            <a:ext cx="8128000" cy="1371600"/>
          </a:xfrm>
        </p:spPr>
        <p:txBody>
          <a:bodyPr/>
          <a:lstStyle>
            <a:lvl1pPr algn="ctr">
              <a:defRPr/>
            </a:lvl1pPr>
          </a:lstStyle>
          <a:p>
            <a:pPr lvl="0"/>
            <a:r>
              <a:rPr lang="en-US" altLang="en-US" noProof="0"/>
              <a:t>Click to edit Master title style</a:t>
            </a:r>
          </a:p>
        </p:txBody>
      </p:sp>
      <p:sp>
        <p:nvSpPr>
          <p:cNvPr id="89091" name="Rectangle 3"/>
          <p:cNvSpPr>
            <a:spLocks noGrp="1" noChangeArrowheads="1"/>
          </p:cNvSpPr>
          <p:nvPr>
            <p:ph type="subTitle" idx="1"/>
          </p:nvPr>
        </p:nvSpPr>
        <p:spPr>
          <a:xfrm>
            <a:off x="6604000" y="3886200"/>
            <a:ext cx="4673600" cy="19050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45B0262D-F831-476C-9A56-F07BE87B31E5}"/>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56237123-CFC8-44C4-A6A1-07A2985A3510}"/>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35ADDD52-1104-4909-8C32-C9A7308F5D6D}"/>
              </a:ext>
            </a:extLst>
          </p:cNvPr>
          <p:cNvSpPr>
            <a:spLocks noGrp="1" noChangeArrowheads="1"/>
          </p:cNvSpPr>
          <p:nvPr>
            <p:ph type="sldNum" sz="quarter" idx="12"/>
          </p:nvPr>
        </p:nvSpPr>
        <p:spPr/>
        <p:txBody>
          <a:bodyPr/>
          <a:lstStyle>
            <a:lvl1pPr>
              <a:defRPr/>
            </a:lvl1pPr>
          </a:lstStyle>
          <a:p>
            <a:fld id="{71AAC869-B122-467D-9438-3D52D9E159C4}" type="slidenum">
              <a:rPr lang="en-US" altLang="en-US"/>
              <a:pPr/>
              <a:t>‹#›</a:t>
            </a:fld>
            <a:endParaRPr lang="en-US" altLang="en-US"/>
          </a:p>
        </p:txBody>
      </p:sp>
    </p:spTree>
    <p:extLst>
      <p:ext uri="{BB962C8B-B14F-4D97-AF65-F5344CB8AC3E}">
        <p14:creationId xmlns:p14="http://schemas.microsoft.com/office/powerpoint/2010/main" val="2711348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76400"/>
            <a:ext cx="8839200" cy="48768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832A4C7-E712-4927-B9C7-3F9E401F42C7}"/>
              </a:ext>
            </a:extLst>
          </p:cNvPr>
          <p:cNvSpPr>
            <a:spLocks noGrp="1"/>
          </p:cNvSpPr>
          <p:nvPr>
            <p:ph type="sldNum" sz="quarter" idx="10"/>
          </p:nvPr>
        </p:nvSpPr>
        <p:spPr/>
        <p:txBody>
          <a:bodyPr/>
          <a:lstStyle>
            <a:lvl1pPr>
              <a:defRPr/>
            </a:lvl1pPr>
          </a:lstStyle>
          <a:p>
            <a:fld id="{1E8D046E-32B6-433A-9764-374E385E9091}" type="slidenum">
              <a:rPr lang="en-US" altLang="en-US"/>
              <a:pPr/>
              <a:t>‹#›</a:t>
            </a:fld>
            <a:endParaRPr lang="en-US" altLang="en-US"/>
          </a:p>
        </p:txBody>
      </p:sp>
    </p:spTree>
    <p:extLst>
      <p:ext uri="{BB962C8B-B14F-4D97-AF65-F5344CB8AC3E}">
        <p14:creationId xmlns:p14="http://schemas.microsoft.com/office/powerpoint/2010/main" val="234730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F0E22A-D5DD-4041-ADEE-5BEE40D5C7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B3B020D-CFCD-4878-91F1-3B33E105BD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41F2628-1E1C-4495-8F92-83FA104BEF74}"/>
              </a:ext>
            </a:extLst>
          </p:cNvPr>
          <p:cNvSpPr>
            <a:spLocks noGrp="1" noChangeArrowheads="1"/>
          </p:cNvSpPr>
          <p:nvPr>
            <p:ph type="sldNum" sz="quarter" idx="12"/>
          </p:nvPr>
        </p:nvSpPr>
        <p:spPr>
          <a:ln/>
        </p:spPr>
        <p:txBody>
          <a:bodyPr/>
          <a:lstStyle>
            <a:lvl1pPr>
              <a:defRPr/>
            </a:lvl1pPr>
          </a:lstStyle>
          <a:p>
            <a:fld id="{58040BEC-60B6-46E7-8AEA-3B6F789AAA29}" type="slidenum">
              <a:rPr lang="en-US" altLang="en-US"/>
              <a:pPr/>
              <a:t>‹#›</a:t>
            </a:fld>
            <a:endParaRPr lang="en-US" altLang="en-US"/>
          </a:p>
        </p:txBody>
      </p:sp>
    </p:spTree>
    <p:extLst>
      <p:ext uri="{BB962C8B-B14F-4D97-AF65-F5344CB8AC3E}">
        <p14:creationId xmlns:p14="http://schemas.microsoft.com/office/powerpoint/2010/main" val="23330022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22EDFDF-81AB-4D3A-9E68-13A78C9A6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7EF6D2D-FBE5-42A0-B506-852C0F2380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195F5DF-2045-4F08-B287-064E2B99AA01}"/>
              </a:ext>
            </a:extLst>
          </p:cNvPr>
          <p:cNvSpPr>
            <a:spLocks noGrp="1" noChangeArrowheads="1"/>
          </p:cNvSpPr>
          <p:nvPr>
            <p:ph type="sldNum" sz="quarter" idx="12"/>
          </p:nvPr>
        </p:nvSpPr>
        <p:spPr>
          <a:ln/>
        </p:spPr>
        <p:txBody>
          <a:bodyPr/>
          <a:lstStyle>
            <a:lvl1pPr>
              <a:defRPr/>
            </a:lvl1pPr>
          </a:lstStyle>
          <a:p>
            <a:fld id="{F521C6BC-8523-4D7F-B09F-0B8DDB43F3A7}" type="slidenum">
              <a:rPr lang="en-US" altLang="en-US"/>
              <a:pPr/>
              <a:t>‹#›</a:t>
            </a:fld>
            <a:endParaRPr lang="en-US" altLang="en-US"/>
          </a:p>
        </p:txBody>
      </p:sp>
    </p:spTree>
    <p:extLst>
      <p:ext uri="{BB962C8B-B14F-4D97-AF65-F5344CB8AC3E}">
        <p14:creationId xmlns:p14="http://schemas.microsoft.com/office/powerpoint/2010/main" val="3330897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9812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4211F7-52A8-4F9C-B746-B78AD4A590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C1F4154-B165-4D09-913F-4521DA1557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E42A13C-500D-401B-942F-0A5C82F4EE72}"/>
              </a:ext>
            </a:extLst>
          </p:cNvPr>
          <p:cNvSpPr>
            <a:spLocks noGrp="1" noChangeArrowheads="1"/>
          </p:cNvSpPr>
          <p:nvPr>
            <p:ph type="sldNum" sz="quarter" idx="12"/>
          </p:nvPr>
        </p:nvSpPr>
        <p:spPr>
          <a:ln/>
        </p:spPr>
        <p:txBody>
          <a:bodyPr/>
          <a:lstStyle>
            <a:lvl1pPr>
              <a:defRPr/>
            </a:lvl1pPr>
          </a:lstStyle>
          <a:p>
            <a:fld id="{FB287C92-B030-48DE-AB16-B28AF2BFC28F}" type="slidenum">
              <a:rPr lang="en-US" altLang="en-US"/>
              <a:pPr/>
              <a:t>‹#›</a:t>
            </a:fld>
            <a:endParaRPr lang="en-US" altLang="en-US"/>
          </a:p>
        </p:txBody>
      </p:sp>
    </p:spTree>
    <p:extLst>
      <p:ext uri="{BB962C8B-B14F-4D97-AF65-F5344CB8AC3E}">
        <p14:creationId xmlns:p14="http://schemas.microsoft.com/office/powerpoint/2010/main" val="36972554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5D2448A-1FBA-4868-A756-D65CAE705F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9503151-BC75-4883-84B6-8AD28110EB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5035352-008D-44D6-A96C-710C18BABE98}"/>
              </a:ext>
            </a:extLst>
          </p:cNvPr>
          <p:cNvSpPr>
            <a:spLocks noGrp="1" noChangeArrowheads="1"/>
          </p:cNvSpPr>
          <p:nvPr>
            <p:ph type="sldNum" sz="quarter" idx="12"/>
          </p:nvPr>
        </p:nvSpPr>
        <p:spPr>
          <a:ln/>
        </p:spPr>
        <p:txBody>
          <a:bodyPr/>
          <a:lstStyle>
            <a:lvl1pPr>
              <a:defRPr/>
            </a:lvl1pPr>
          </a:lstStyle>
          <a:p>
            <a:fld id="{4E0F8569-8A6E-4C32-B6B9-FDAC73623011}" type="slidenum">
              <a:rPr lang="en-US" altLang="en-US"/>
              <a:pPr/>
              <a:t>‹#›</a:t>
            </a:fld>
            <a:endParaRPr lang="en-US" altLang="en-US"/>
          </a:p>
        </p:txBody>
      </p:sp>
    </p:spTree>
    <p:extLst>
      <p:ext uri="{BB962C8B-B14F-4D97-AF65-F5344CB8AC3E}">
        <p14:creationId xmlns:p14="http://schemas.microsoft.com/office/powerpoint/2010/main" val="113574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F8C9781-3713-4123-9288-43E71BF8ED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4F89CFB-742C-442E-AF1A-E15471D4F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3CA6DE-587B-412E-84A1-3364AAE220A4}"/>
              </a:ext>
            </a:extLst>
          </p:cNvPr>
          <p:cNvSpPr>
            <a:spLocks noGrp="1" noChangeArrowheads="1"/>
          </p:cNvSpPr>
          <p:nvPr>
            <p:ph type="sldNum" sz="quarter" idx="12"/>
          </p:nvPr>
        </p:nvSpPr>
        <p:spPr>
          <a:ln/>
        </p:spPr>
        <p:txBody>
          <a:bodyPr/>
          <a:lstStyle>
            <a:lvl1pPr>
              <a:defRPr/>
            </a:lvl1pPr>
          </a:lstStyle>
          <a:p>
            <a:fld id="{FE83EA7D-86B8-4E25-B3ED-7CEEEFA63FDF}" type="slidenum">
              <a:rPr lang="en-US" altLang="en-US"/>
              <a:pPr/>
              <a:t>‹#›</a:t>
            </a:fld>
            <a:endParaRPr lang="en-US" altLang="en-US"/>
          </a:p>
        </p:txBody>
      </p:sp>
    </p:spTree>
    <p:extLst>
      <p:ext uri="{BB962C8B-B14F-4D97-AF65-F5344CB8AC3E}">
        <p14:creationId xmlns:p14="http://schemas.microsoft.com/office/powerpoint/2010/main" val="400897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7C9D61-2E75-491E-BA55-0363661E93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E5AF294-1A02-43F5-9146-686F74BE0D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310DCA-13DB-403B-BA19-24366791E9A1}"/>
              </a:ext>
            </a:extLst>
          </p:cNvPr>
          <p:cNvSpPr>
            <a:spLocks noGrp="1" noChangeArrowheads="1"/>
          </p:cNvSpPr>
          <p:nvPr>
            <p:ph type="sldNum" sz="quarter" idx="12"/>
          </p:nvPr>
        </p:nvSpPr>
        <p:spPr>
          <a:ln/>
        </p:spPr>
        <p:txBody>
          <a:bodyPr/>
          <a:lstStyle>
            <a:lvl1pPr>
              <a:defRPr/>
            </a:lvl1pPr>
          </a:lstStyle>
          <a:p>
            <a:fld id="{1D7B6459-6789-464D-ABF1-4F34F6C0AB3B}" type="slidenum">
              <a:rPr lang="en-US" altLang="en-US"/>
              <a:pPr/>
              <a:t>‹#›</a:t>
            </a:fld>
            <a:endParaRPr lang="en-US" altLang="en-US"/>
          </a:p>
        </p:txBody>
      </p:sp>
    </p:spTree>
    <p:extLst>
      <p:ext uri="{BB962C8B-B14F-4D97-AF65-F5344CB8AC3E}">
        <p14:creationId xmlns:p14="http://schemas.microsoft.com/office/powerpoint/2010/main" val="723274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DA78F7-FB3B-4E5D-BE45-3CEA4199E3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E1AFAB6-C07D-46D3-8E58-686C4C97F4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FDFB0FA-C431-4F85-8999-AB2E9C2DC011}"/>
              </a:ext>
            </a:extLst>
          </p:cNvPr>
          <p:cNvSpPr>
            <a:spLocks noGrp="1" noChangeArrowheads="1"/>
          </p:cNvSpPr>
          <p:nvPr>
            <p:ph type="sldNum" sz="quarter" idx="12"/>
          </p:nvPr>
        </p:nvSpPr>
        <p:spPr>
          <a:ln/>
        </p:spPr>
        <p:txBody>
          <a:bodyPr/>
          <a:lstStyle>
            <a:lvl1pPr>
              <a:defRPr/>
            </a:lvl1pPr>
          </a:lstStyle>
          <a:p>
            <a:fld id="{AE2AD314-A239-416B-B5E4-AD16678B86A6}" type="slidenum">
              <a:rPr lang="en-US" altLang="en-US"/>
              <a:pPr/>
              <a:t>‹#›</a:t>
            </a:fld>
            <a:endParaRPr lang="en-US" altLang="en-US"/>
          </a:p>
        </p:txBody>
      </p:sp>
    </p:spTree>
    <p:extLst>
      <p:ext uri="{BB962C8B-B14F-4D97-AF65-F5344CB8AC3E}">
        <p14:creationId xmlns:p14="http://schemas.microsoft.com/office/powerpoint/2010/main" val="3717826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2B597A2-E03E-4FDE-AF0A-CA646487A7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CA5566F-D2BB-416C-A28F-1DCA62E9F5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C621B3-D130-41D8-9DD9-A0D4D53190C0}"/>
              </a:ext>
            </a:extLst>
          </p:cNvPr>
          <p:cNvSpPr>
            <a:spLocks noGrp="1" noChangeArrowheads="1"/>
          </p:cNvSpPr>
          <p:nvPr>
            <p:ph type="sldNum" sz="quarter" idx="12"/>
          </p:nvPr>
        </p:nvSpPr>
        <p:spPr>
          <a:ln/>
        </p:spPr>
        <p:txBody>
          <a:bodyPr/>
          <a:lstStyle>
            <a:lvl1pPr>
              <a:defRPr/>
            </a:lvl1pPr>
          </a:lstStyle>
          <a:p>
            <a:fld id="{7DA93273-4D2D-4AA0-B61B-3377CA86F3C3}" type="slidenum">
              <a:rPr lang="en-US" altLang="en-US"/>
              <a:pPr/>
              <a:t>‹#›</a:t>
            </a:fld>
            <a:endParaRPr lang="en-US" altLang="en-US"/>
          </a:p>
        </p:txBody>
      </p:sp>
    </p:spTree>
    <p:extLst>
      <p:ext uri="{BB962C8B-B14F-4D97-AF65-F5344CB8AC3E}">
        <p14:creationId xmlns:p14="http://schemas.microsoft.com/office/powerpoint/2010/main" val="1082355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2E4E1F-5A51-4253-B900-ED94ED8F84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65BD6C2-BF92-4820-8939-66B9CD3182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E52497-6499-4547-9BB9-A1E31E63858E}"/>
              </a:ext>
            </a:extLst>
          </p:cNvPr>
          <p:cNvSpPr>
            <a:spLocks noGrp="1" noChangeArrowheads="1"/>
          </p:cNvSpPr>
          <p:nvPr>
            <p:ph type="sldNum" sz="quarter" idx="12"/>
          </p:nvPr>
        </p:nvSpPr>
        <p:spPr>
          <a:ln/>
        </p:spPr>
        <p:txBody>
          <a:bodyPr/>
          <a:lstStyle>
            <a:lvl1pPr>
              <a:defRPr/>
            </a:lvl1pPr>
          </a:lstStyle>
          <a:p>
            <a:fld id="{1471CF90-FE8F-4420-A1D1-0F015EAC08D6}" type="slidenum">
              <a:rPr lang="en-US" altLang="en-US"/>
              <a:pPr/>
              <a:t>‹#›</a:t>
            </a:fld>
            <a:endParaRPr lang="en-US" altLang="en-US"/>
          </a:p>
        </p:txBody>
      </p:sp>
    </p:spTree>
    <p:extLst>
      <p:ext uri="{BB962C8B-B14F-4D97-AF65-F5344CB8AC3E}">
        <p14:creationId xmlns:p14="http://schemas.microsoft.com/office/powerpoint/2010/main" val="1901666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56607C-5CA5-4DFB-A973-0A7CAD709F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37618A-102E-4538-BF0C-8903B35320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49CA6C-F37E-4F1D-8D79-E569A02BF1DC}"/>
              </a:ext>
            </a:extLst>
          </p:cNvPr>
          <p:cNvSpPr>
            <a:spLocks noGrp="1" noChangeArrowheads="1"/>
          </p:cNvSpPr>
          <p:nvPr>
            <p:ph type="sldNum" sz="quarter" idx="12"/>
          </p:nvPr>
        </p:nvSpPr>
        <p:spPr>
          <a:ln/>
        </p:spPr>
        <p:txBody>
          <a:bodyPr/>
          <a:lstStyle>
            <a:lvl1pPr>
              <a:defRPr/>
            </a:lvl1pPr>
          </a:lstStyle>
          <a:p>
            <a:fld id="{E5819BA7-3DF6-427D-A2F9-7C1C97DF9388}" type="slidenum">
              <a:rPr lang="en-US" altLang="en-US"/>
              <a:pPr/>
              <a:t>‹#›</a:t>
            </a:fld>
            <a:endParaRPr lang="en-US" altLang="en-US"/>
          </a:p>
        </p:txBody>
      </p:sp>
    </p:spTree>
    <p:extLst>
      <p:ext uri="{BB962C8B-B14F-4D97-AF65-F5344CB8AC3E}">
        <p14:creationId xmlns:p14="http://schemas.microsoft.com/office/powerpoint/2010/main" val="8394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6E61E9-97F2-45B8-B3AE-56370AE79C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1E63642-B94D-4067-A3E4-880A782A0E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260D89-C782-4AC8-8705-413FDB0234B8}"/>
              </a:ext>
            </a:extLst>
          </p:cNvPr>
          <p:cNvSpPr>
            <a:spLocks noGrp="1" noChangeArrowheads="1"/>
          </p:cNvSpPr>
          <p:nvPr>
            <p:ph type="sldNum" sz="quarter" idx="12"/>
          </p:nvPr>
        </p:nvSpPr>
        <p:spPr>
          <a:ln/>
        </p:spPr>
        <p:txBody>
          <a:bodyPr/>
          <a:lstStyle>
            <a:lvl1pPr>
              <a:defRPr/>
            </a:lvl1pPr>
          </a:lstStyle>
          <a:p>
            <a:fld id="{7016749F-758C-436E-B5DC-FD85C1E51E7D}" type="slidenum">
              <a:rPr lang="en-US" altLang="en-US"/>
              <a:pPr/>
              <a:t>‹#›</a:t>
            </a:fld>
            <a:endParaRPr lang="en-US" altLang="en-US"/>
          </a:p>
        </p:txBody>
      </p:sp>
    </p:spTree>
    <p:extLst>
      <p:ext uri="{BB962C8B-B14F-4D97-AF65-F5344CB8AC3E}">
        <p14:creationId xmlns:p14="http://schemas.microsoft.com/office/powerpoint/2010/main" val="318986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0C376A9-8C52-47F4-8A27-1D42F0DA0E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E0F0B12-C13C-48AD-87BD-C54AF9A416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D123CF9-5D9E-48C1-B9CF-AA4401E8B61C}"/>
              </a:ext>
            </a:extLst>
          </p:cNvPr>
          <p:cNvSpPr>
            <a:spLocks noGrp="1" noChangeArrowheads="1"/>
          </p:cNvSpPr>
          <p:nvPr>
            <p:ph type="sldNum" sz="quarter" idx="12"/>
          </p:nvPr>
        </p:nvSpPr>
        <p:spPr>
          <a:ln/>
        </p:spPr>
        <p:txBody>
          <a:bodyPr/>
          <a:lstStyle>
            <a:lvl1pPr>
              <a:defRPr/>
            </a:lvl1pPr>
          </a:lstStyle>
          <a:p>
            <a:fld id="{94D36590-A1D1-4B5D-B62C-AAA6196F6DD0}" type="slidenum">
              <a:rPr lang="en-US" altLang="en-US"/>
              <a:pPr/>
              <a:t>‹#›</a:t>
            </a:fld>
            <a:endParaRPr lang="en-US" altLang="en-US"/>
          </a:p>
        </p:txBody>
      </p:sp>
    </p:spTree>
    <p:extLst>
      <p:ext uri="{BB962C8B-B14F-4D97-AF65-F5344CB8AC3E}">
        <p14:creationId xmlns:p14="http://schemas.microsoft.com/office/powerpoint/2010/main" val="251494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CA2F5B-4AEA-468E-93D8-73230A38D66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F95E036-7F24-4C68-9439-EBACB182615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87E1370-8675-4ED0-8C85-8849C57617E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AB904C36-A8ED-4C69-A33B-A80D1DDFD63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0962D898-D64E-42EB-9E36-841BDAB2E95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909AF5-25F7-4F89-806E-14ADCF3365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050" name="Picture 2" descr="3">
            <a:extLst>
              <a:ext uri="{FF2B5EF4-FFF2-40B4-BE49-F238E27FC236}">
                <a16:creationId xmlns:a16="http://schemas.microsoft.com/office/drawing/2014/main" id="{32AA80CC-D247-4CC3-9A06-7A2FD5360E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78C04521-C6A3-4DB1-BC4B-90AC8FA90B8A}"/>
              </a:ext>
            </a:extLst>
          </p:cNvPr>
          <p:cNvSpPr>
            <a:spLocks noGrp="1" noChangeArrowheads="1"/>
          </p:cNvSpPr>
          <p:nvPr>
            <p:ph type="title"/>
          </p:nvPr>
        </p:nvSpPr>
        <p:spPr bwMode="auto">
          <a:xfrm>
            <a:off x="1219200" y="0"/>
            <a:ext cx="9753600" cy="1143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4ADBE63C-C6AA-485C-8C2C-E0E94E65F78A}"/>
              </a:ext>
            </a:extLst>
          </p:cNvPr>
          <p:cNvSpPr>
            <a:spLocks noGrp="1" noChangeArrowheads="1"/>
          </p:cNvSpPr>
          <p:nvPr>
            <p:ph type="body" idx="1"/>
          </p:nvPr>
        </p:nvSpPr>
        <p:spPr bwMode="auto">
          <a:xfrm>
            <a:off x="1219200" y="1371600"/>
            <a:ext cx="9855200" cy="464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3" name="Rectangle 5">
            <a:extLst>
              <a:ext uri="{FF2B5EF4-FFF2-40B4-BE49-F238E27FC236}">
                <a16:creationId xmlns:a16="http://schemas.microsoft.com/office/drawing/2014/main" id="{A0D93A49-F82C-42E8-AE71-E2199240FE8B}"/>
              </a:ext>
            </a:extLst>
          </p:cNvPr>
          <p:cNvSpPr>
            <a:spLocks noGrp="1" noChangeArrowheads="1"/>
          </p:cNvSpPr>
          <p:nvPr>
            <p:ph type="dt" sz="half" idx="2"/>
          </p:nvPr>
        </p:nvSpPr>
        <p:spPr bwMode="auto">
          <a:xfrm>
            <a:off x="121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ltLang="en-US"/>
          </a:p>
        </p:txBody>
      </p:sp>
      <p:sp>
        <p:nvSpPr>
          <p:cNvPr id="43014" name="Rectangle 6">
            <a:extLst>
              <a:ext uri="{FF2B5EF4-FFF2-40B4-BE49-F238E27FC236}">
                <a16:creationId xmlns:a16="http://schemas.microsoft.com/office/drawing/2014/main" id="{0FC5ACD4-0A8B-4401-9569-5AC08592E598}"/>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ltLang="en-US"/>
          </a:p>
        </p:txBody>
      </p:sp>
      <p:sp>
        <p:nvSpPr>
          <p:cNvPr id="43015" name="Rectangle 7">
            <a:extLst>
              <a:ext uri="{FF2B5EF4-FFF2-40B4-BE49-F238E27FC236}">
                <a16:creationId xmlns:a16="http://schemas.microsoft.com/office/drawing/2014/main" id="{AE768EAF-997C-49BB-83FE-6D7D7925FC41}"/>
              </a:ext>
            </a:extLst>
          </p:cNvPr>
          <p:cNvSpPr>
            <a:spLocks noGrp="1" noChangeArrowheads="1"/>
          </p:cNvSpPr>
          <p:nvPr>
            <p:ph type="sldNum" sz="quarter" idx="4"/>
          </p:nvPr>
        </p:nvSpPr>
        <p:spPr bwMode="auto">
          <a:xfrm>
            <a:off x="853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2270D688-0037-46C7-BD55-B16EBFA720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itchFamily="34" charset="0"/>
        </a:defRPr>
      </a:lvl2pPr>
      <a:lvl3pPr algn="ctr" rtl="0" eaLnBrk="0" fontAlgn="base" hangingPunct="0">
        <a:spcBef>
          <a:spcPct val="0"/>
        </a:spcBef>
        <a:spcAft>
          <a:spcPct val="0"/>
        </a:spcAft>
        <a:defRPr sz="3200" b="1">
          <a:solidFill>
            <a:schemeClr val="bg1"/>
          </a:solidFill>
          <a:latin typeface="Verdana" pitchFamily="34" charset="0"/>
        </a:defRPr>
      </a:lvl3pPr>
      <a:lvl4pPr algn="ctr" rtl="0" eaLnBrk="0" fontAlgn="base" hangingPunct="0">
        <a:spcBef>
          <a:spcPct val="0"/>
        </a:spcBef>
        <a:spcAft>
          <a:spcPct val="0"/>
        </a:spcAft>
        <a:defRPr sz="3200" b="1">
          <a:solidFill>
            <a:schemeClr val="bg1"/>
          </a:solidFill>
          <a:latin typeface="Verdana" pitchFamily="34" charset="0"/>
        </a:defRPr>
      </a:lvl4pPr>
      <a:lvl5pPr algn="ctr" rtl="0" eaLnBrk="0" fontAlgn="base" hangingPunct="0">
        <a:spcBef>
          <a:spcPct val="0"/>
        </a:spcBef>
        <a:spcAft>
          <a:spcPct val="0"/>
        </a:spcAft>
        <a:defRPr sz="3200" b="1">
          <a:solidFill>
            <a:schemeClr val="bg1"/>
          </a:solidFill>
          <a:latin typeface="Verdana" pitchFamily="34" charset="0"/>
        </a:defRPr>
      </a:lvl5pPr>
      <a:lvl6pPr marL="457200" algn="ctr" rtl="0" fontAlgn="base">
        <a:spcBef>
          <a:spcPct val="0"/>
        </a:spcBef>
        <a:spcAft>
          <a:spcPct val="0"/>
        </a:spcAft>
        <a:defRPr sz="3200" b="1">
          <a:solidFill>
            <a:schemeClr val="bg1"/>
          </a:solidFill>
          <a:latin typeface="Verdana" pitchFamily="34" charset="0"/>
        </a:defRPr>
      </a:lvl6pPr>
      <a:lvl7pPr marL="914400" algn="ctr" rtl="0" fontAlgn="base">
        <a:spcBef>
          <a:spcPct val="0"/>
        </a:spcBef>
        <a:spcAft>
          <a:spcPct val="0"/>
        </a:spcAft>
        <a:defRPr sz="3200" b="1">
          <a:solidFill>
            <a:schemeClr val="bg1"/>
          </a:solidFill>
          <a:latin typeface="Verdana" pitchFamily="34" charset="0"/>
        </a:defRPr>
      </a:lvl7pPr>
      <a:lvl8pPr marL="1371600" algn="ctr" rtl="0" fontAlgn="base">
        <a:spcBef>
          <a:spcPct val="0"/>
        </a:spcBef>
        <a:spcAft>
          <a:spcPct val="0"/>
        </a:spcAft>
        <a:defRPr sz="3200" b="1">
          <a:solidFill>
            <a:schemeClr val="bg1"/>
          </a:solidFill>
          <a:latin typeface="Verdana" pitchFamily="34" charset="0"/>
        </a:defRPr>
      </a:lvl8pPr>
      <a:lvl9pPr marL="1828800" algn="ctr"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000" b="1">
          <a:solidFill>
            <a:schemeClr val="bg1"/>
          </a:solidFill>
          <a:latin typeface="+mn-lt"/>
        </a:defRPr>
      </a:lvl3pPr>
      <a:lvl4pPr marL="1600200" indent="-228600" algn="l" rtl="0" eaLnBrk="0" fontAlgn="base" hangingPunct="0">
        <a:spcBef>
          <a:spcPct val="20000"/>
        </a:spcBef>
        <a:spcAft>
          <a:spcPct val="0"/>
        </a:spcAft>
        <a:buChar char="–"/>
        <a:defRPr b="1">
          <a:solidFill>
            <a:schemeClr val="bg1"/>
          </a:solidFill>
          <a:latin typeface="+mn-lt"/>
        </a:defRPr>
      </a:lvl4pPr>
      <a:lvl5pPr marL="2057400" indent="-228600" algn="l" rtl="0" eaLnBrk="0" fontAlgn="base" hangingPunct="0">
        <a:spcBef>
          <a:spcPct val="20000"/>
        </a:spcBef>
        <a:spcAft>
          <a:spcPct val="0"/>
        </a:spcAft>
        <a:buChar char="»"/>
        <a:defRPr b="1">
          <a:solidFill>
            <a:schemeClr val="bg1"/>
          </a:solidFill>
          <a:latin typeface="+mn-lt"/>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8F71995-BA5D-495E-B53E-51F04C2DAB23}"/>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A6210F8E-4653-4789-86EB-1E12C5C979A1}"/>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57DA6BDE-294E-44D6-9BF5-5293BE0237B0}"/>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49157" name="Rectangle 5">
            <a:extLst>
              <a:ext uri="{FF2B5EF4-FFF2-40B4-BE49-F238E27FC236}">
                <a16:creationId xmlns:a16="http://schemas.microsoft.com/office/drawing/2014/main" id="{26F6B13A-F614-4E1E-96E0-CF0318EA560A}"/>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49158" name="Rectangle 6">
            <a:extLst>
              <a:ext uri="{FF2B5EF4-FFF2-40B4-BE49-F238E27FC236}">
                <a16:creationId xmlns:a16="http://schemas.microsoft.com/office/drawing/2014/main" id="{EB3A73E9-4AA2-4510-90E0-980B3730B15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9DE8E98-B944-4805-9590-2CE16F0E9F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DEA44E-44C9-4953-BA5D-45E0EA3B9B0A}"/>
              </a:ext>
            </a:extLst>
          </p:cNvPr>
          <p:cNvSpPr>
            <a:spLocks noGrp="1" noChangeArrowheads="1"/>
          </p:cNvSpPr>
          <p:nvPr>
            <p:ph type="title"/>
          </p:nvPr>
        </p:nvSpPr>
        <p:spPr bwMode="auto">
          <a:xfrm>
            <a:off x="914400" y="304800"/>
            <a:ext cx="10363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a:extLst>
              <a:ext uri="{FF2B5EF4-FFF2-40B4-BE49-F238E27FC236}">
                <a16:creationId xmlns:a16="http://schemas.microsoft.com/office/drawing/2014/main" id="{BA124AC3-B9CB-40F5-8F88-836C1FAFCB21}"/>
              </a:ext>
            </a:extLst>
          </p:cNvPr>
          <p:cNvSpPr>
            <a:spLocks noGrp="1" noChangeArrowheads="1"/>
          </p:cNvSpPr>
          <p:nvPr>
            <p:ph type="body" idx="1"/>
          </p:nvPr>
        </p:nvSpPr>
        <p:spPr bwMode="auto">
          <a:xfrm>
            <a:off x="914400" y="1905000"/>
            <a:ext cx="10363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a:extLst>
              <a:ext uri="{FF2B5EF4-FFF2-40B4-BE49-F238E27FC236}">
                <a16:creationId xmlns:a16="http://schemas.microsoft.com/office/drawing/2014/main" id="{04598B11-567C-4082-8350-CD0FA4977C07}"/>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ltLang="en-US"/>
          </a:p>
        </p:txBody>
      </p:sp>
      <p:sp>
        <p:nvSpPr>
          <p:cNvPr id="56325" name="Rectangle 5">
            <a:extLst>
              <a:ext uri="{FF2B5EF4-FFF2-40B4-BE49-F238E27FC236}">
                <a16:creationId xmlns:a16="http://schemas.microsoft.com/office/drawing/2014/main" id="{E46C8D2C-71A6-432F-B582-227773927D7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ltLang="en-US"/>
          </a:p>
        </p:txBody>
      </p:sp>
      <p:sp>
        <p:nvSpPr>
          <p:cNvPr id="56326" name="Rectangle 6">
            <a:extLst>
              <a:ext uri="{FF2B5EF4-FFF2-40B4-BE49-F238E27FC236}">
                <a16:creationId xmlns:a16="http://schemas.microsoft.com/office/drawing/2014/main" id="{A8908B5B-E313-46DB-A0E3-22AB22E3C003}"/>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0F5DDA64-DEC1-4D1F-B89A-0E70304A653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chemeClr val="folHlink"/>
                                      </p:to>
                                    </p:animClr>
                                  </p:subTnLst>
                                </p:cTn>
                              </p:par>
                              <p:par>
                                <p:cTn id="8" presetID="9"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dissolve">
                                      <p:cBhvr>
                                        <p:cTn id="10" dur="500"/>
                                        <p:tgtEl>
                                          <p:spTgt spid="56323">
                                            <p:txEl>
                                              <p:pRg st="1" end="1"/>
                                            </p:txEl>
                                          </p:spTgt>
                                        </p:tgtEl>
                                      </p:cBhvr>
                                    </p:animEffect>
                                  </p:childTnLst>
                                  <p:subTnLst>
                                    <p:animClr clrSpc="rgb" dir="cw">
                                      <p:cBhvr override="childStyle">
                                        <p:cTn dur="1" fill="hold" display="0" masterRel="nextClick" afterEffect="1"/>
                                        <p:tgtEl>
                                          <p:spTgt spid="56323">
                                            <p:txEl>
                                              <p:pRg st="1" end="1"/>
                                            </p:txEl>
                                          </p:spTgt>
                                        </p:tgtEl>
                                        <p:attrNameLst>
                                          <p:attrName>ppt_c</p:attrName>
                                        </p:attrNameLst>
                                      </p:cBhvr>
                                      <p:to>
                                        <a:schemeClr val="folHlink"/>
                                      </p:to>
                                    </p:animClr>
                                  </p:subTnLst>
                                </p:cTn>
                              </p:par>
                              <p:par>
                                <p:cTn id="11" presetID="9"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dissolve">
                                      <p:cBhvr>
                                        <p:cTn id="13" dur="500"/>
                                        <p:tgtEl>
                                          <p:spTgt spid="56323">
                                            <p:txEl>
                                              <p:pRg st="2" end="2"/>
                                            </p:txEl>
                                          </p:spTgt>
                                        </p:tgtEl>
                                      </p:cBhvr>
                                    </p:animEffect>
                                  </p:childTnLst>
                                  <p:subTnLst>
                                    <p:animClr clrSpc="rgb" dir="cw">
                                      <p:cBhvr override="childStyle">
                                        <p:cTn dur="1" fill="hold" display="0" masterRel="nextClick" afterEffect="1"/>
                                        <p:tgtEl>
                                          <p:spTgt spid="56323">
                                            <p:txEl>
                                              <p:pRg st="2" end="2"/>
                                            </p:txEl>
                                          </p:spTgt>
                                        </p:tgtEl>
                                        <p:attrNameLst>
                                          <p:attrName>ppt_c</p:attrName>
                                        </p:attrNameLst>
                                      </p:cBhvr>
                                      <p:to>
                                        <a:schemeClr val="folHlink"/>
                                      </p:to>
                                    </p:animClr>
                                  </p:subTnLst>
                                </p:cTn>
                              </p:par>
                              <p:par>
                                <p:cTn id="14" presetID="9" presetClass="entr" presetSubtype="0" fill="hold" grpId="0" nodeType="withEffect">
                                  <p:stCondLst>
                                    <p:cond delay="0"/>
                                  </p:stCondLst>
                                  <p:childTnLst>
                                    <p:set>
                                      <p:cBhvr>
                                        <p:cTn id="15" dur="1" fill="hold">
                                          <p:stCondLst>
                                            <p:cond delay="0"/>
                                          </p:stCondLst>
                                        </p:cTn>
                                        <p:tgtEl>
                                          <p:spTgt spid="56323">
                                            <p:txEl>
                                              <p:pRg st="3" end="3"/>
                                            </p:txEl>
                                          </p:spTgt>
                                        </p:tgtEl>
                                        <p:attrNameLst>
                                          <p:attrName>style.visibility</p:attrName>
                                        </p:attrNameLst>
                                      </p:cBhvr>
                                      <p:to>
                                        <p:strVal val="visible"/>
                                      </p:to>
                                    </p:set>
                                    <p:animEffect transition="in" filter="dissolve">
                                      <p:cBhvr>
                                        <p:cTn id="16" dur="500"/>
                                        <p:tgtEl>
                                          <p:spTgt spid="56323">
                                            <p:txEl>
                                              <p:pRg st="3" end="3"/>
                                            </p:txEl>
                                          </p:spTgt>
                                        </p:tgtEl>
                                      </p:cBhvr>
                                    </p:animEffect>
                                  </p:childTnLst>
                                  <p:subTnLst>
                                    <p:animClr clrSpc="rgb" dir="cw">
                                      <p:cBhvr override="childStyle">
                                        <p:cTn dur="1" fill="hold" display="0" masterRel="nextClick" afterEffect="1"/>
                                        <p:tgtEl>
                                          <p:spTgt spid="56323">
                                            <p:txEl>
                                              <p:pRg st="3" end="3"/>
                                            </p:txEl>
                                          </p:spTgt>
                                        </p:tgtEl>
                                        <p:attrNameLst>
                                          <p:attrName>ppt_c</p:attrName>
                                        </p:attrNameLst>
                                      </p:cBhvr>
                                      <p:to>
                                        <a:schemeClr val="folHlink"/>
                                      </p:to>
                                    </p:animClr>
                                  </p:subTnLst>
                                </p:cTn>
                              </p:par>
                              <p:par>
                                <p:cTn id="17" presetID="9" presetClass="entr" presetSubtype="0" fill="hold" grpId="0" nodeType="with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animEffect transition="in" filter="dissolve">
                                      <p:cBhvr>
                                        <p:cTn id="19" dur="500"/>
                                        <p:tgtEl>
                                          <p:spTgt spid="56323">
                                            <p:txEl>
                                              <p:pRg st="4" end="4"/>
                                            </p:txEl>
                                          </p:spTgt>
                                        </p:tgtEl>
                                      </p:cBhvr>
                                    </p:animEffect>
                                  </p:childTnLst>
                                  <p:subTnLst>
                                    <p:animClr clrSpc="rgb" dir="cw">
                                      <p:cBhvr override="childStyle">
                                        <p:cTn dur="1" fill="hold" display="0" masterRel="nextClick" afterEffect="1"/>
                                        <p:tgtEl>
                                          <p:spTgt spid="5632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tmplLst>
          <p:tmpl lvl="1">
            <p:tnLst>
              <p:par>
                <p:cTn presetID="9" presetClass="entr" presetSubtype="0"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dissolve">
                      <p:cBhvr>
                        <p:cTn dur="500"/>
                        <p:tgtEl>
                          <p:spTgt spid="56323"/>
                        </p:tgtEl>
                      </p:cBhvr>
                    </p:animEffect>
                  </p:childTnLst>
                  <p:subTnLst>
                    <p:animClr clrSpc="rgb" dir="cw">
                      <p:cBhvr override="childStyle">
                        <p:cTn dur="1" fill="hold" display="0" masterRel="nextClick" afterEffect="1"/>
                        <p:tgtEl>
                          <p:spTgt spid="56323"/>
                        </p:tgtEl>
                        <p:attrNameLst>
                          <p:attrName>ppt_c</p:attrName>
                        </p:attrNameLst>
                      </p:cBhvr>
                      <p:to>
                        <a:schemeClr val="folHlink"/>
                      </p:to>
                    </p:animClr>
                  </p:subTnLst>
                </p:cTn>
              </p:par>
            </p:tnLst>
          </p:tmpl>
          <p:tmpl lvl="2">
            <p:tnLst>
              <p:par>
                <p:cTn presetID="9" presetClass="entr" presetSubtype="0"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dissolve">
                      <p:cBhvr>
                        <p:cTn dur="500"/>
                        <p:tgtEl>
                          <p:spTgt spid="56323"/>
                        </p:tgtEl>
                      </p:cBhvr>
                    </p:animEffect>
                  </p:childTnLst>
                  <p:subTnLst>
                    <p:animClr clrSpc="rgb" dir="cw">
                      <p:cBhvr override="childStyle">
                        <p:cTn dur="1" fill="hold" display="0" masterRel="nextClick" afterEffect="1"/>
                        <p:tgtEl>
                          <p:spTgt spid="56323"/>
                        </p:tgtEl>
                        <p:attrNameLst>
                          <p:attrName>ppt_c</p:attrName>
                        </p:attrNameLst>
                      </p:cBhvr>
                      <p:to>
                        <a:schemeClr val="folHlink"/>
                      </p:to>
                    </p:animClr>
                  </p:subTnLst>
                </p:cTn>
              </p:par>
            </p:tnLst>
          </p:tmpl>
          <p:tmpl lvl="3">
            <p:tnLst>
              <p:par>
                <p:cTn presetID="9" presetClass="entr" presetSubtype="0"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dissolve">
                      <p:cBhvr>
                        <p:cTn dur="500"/>
                        <p:tgtEl>
                          <p:spTgt spid="56323"/>
                        </p:tgtEl>
                      </p:cBhvr>
                    </p:animEffect>
                  </p:childTnLst>
                  <p:subTnLst>
                    <p:animClr clrSpc="rgb" dir="cw">
                      <p:cBhvr override="childStyle">
                        <p:cTn dur="1" fill="hold" display="0" masterRel="nextClick" afterEffect="1"/>
                        <p:tgtEl>
                          <p:spTgt spid="56323"/>
                        </p:tgtEl>
                        <p:attrNameLst>
                          <p:attrName>ppt_c</p:attrName>
                        </p:attrNameLst>
                      </p:cBhvr>
                      <p:to>
                        <a:schemeClr val="folHlink"/>
                      </p:to>
                    </p:animClr>
                  </p:subTnLst>
                </p:cTn>
              </p:par>
            </p:tnLst>
          </p:tmpl>
          <p:tmpl lvl="4">
            <p:tnLst>
              <p:par>
                <p:cTn presetID="9" presetClass="entr" presetSubtype="0"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dissolve">
                      <p:cBhvr>
                        <p:cTn dur="500"/>
                        <p:tgtEl>
                          <p:spTgt spid="56323"/>
                        </p:tgtEl>
                      </p:cBhvr>
                    </p:animEffect>
                  </p:childTnLst>
                  <p:subTnLst>
                    <p:animClr clrSpc="rgb" dir="cw">
                      <p:cBhvr override="childStyle">
                        <p:cTn dur="1" fill="hold" display="0" masterRel="nextClick" afterEffect="1"/>
                        <p:tgtEl>
                          <p:spTgt spid="56323"/>
                        </p:tgtEl>
                        <p:attrNameLst>
                          <p:attrName>ppt_c</p:attrName>
                        </p:attrNameLst>
                      </p:cBhvr>
                      <p:to>
                        <a:schemeClr val="folHlink"/>
                      </p:to>
                    </p:animClr>
                  </p:subTnLst>
                </p:cTn>
              </p:par>
            </p:tnLst>
          </p:tmpl>
          <p:tmpl lvl="5">
            <p:tnLst>
              <p:par>
                <p:cTn presetID="9" presetClass="entr" presetSubtype="0"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dissolve">
                      <p:cBhvr>
                        <p:cTn dur="500"/>
                        <p:tgtEl>
                          <p:spTgt spid="56323"/>
                        </p:tgtEl>
                      </p:cBhvr>
                    </p:animEffect>
                  </p:childTnLst>
                  <p:subTnLst>
                    <p:animClr clrSpc="rgb" dir="cw">
                      <p:cBhvr override="childStyle">
                        <p:cTn dur="1" fill="hold" display="0" masterRel="nextClick" afterEffect="1"/>
                        <p:tgtEl>
                          <p:spTgt spid="56323"/>
                        </p:tgtEl>
                        <p:attrNameLst>
                          <p:attrName>ppt_c</p:attrName>
                        </p:attrNameLst>
                      </p:cBhvr>
                      <p:to>
                        <a:schemeClr val="folHlink"/>
                      </p:to>
                    </p:animClr>
                  </p:subTnLst>
                </p:cTn>
              </p:par>
            </p:tnLst>
          </p:tmpl>
        </p:tmplLst>
      </p:bldP>
    </p:bld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Impact" pitchFamily="34" charset="0"/>
        </a:defRPr>
      </a:lvl2pPr>
      <a:lvl3pPr algn="ctr" rtl="0" eaLnBrk="0" fontAlgn="base" hangingPunct="0">
        <a:spcBef>
          <a:spcPct val="0"/>
        </a:spcBef>
        <a:spcAft>
          <a:spcPct val="0"/>
        </a:spcAft>
        <a:defRPr sz="4400">
          <a:solidFill>
            <a:schemeClr val="bg1"/>
          </a:solidFill>
          <a:latin typeface="Impact" pitchFamily="34" charset="0"/>
        </a:defRPr>
      </a:lvl3pPr>
      <a:lvl4pPr algn="ctr" rtl="0" eaLnBrk="0" fontAlgn="base" hangingPunct="0">
        <a:spcBef>
          <a:spcPct val="0"/>
        </a:spcBef>
        <a:spcAft>
          <a:spcPct val="0"/>
        </a:spcAft>
        <a:defRPr sz="4400">
          <a:solidFill>
            <a:schemeClr val="bg1"/>
          </a:solidFill>
          <a:latin typeface="Impact" pitchFamily="34" charset="0"/>
        </a:defRPr>
      </a:lvl4pPr>
      <a:lvl5pPr algn="ctr" rtl="0" eaLnBrk="0" fontAlgn="base" hangingPunct="0">
        <a:spcBef>
          <a:spcPct val="0"/>
        </a:spcBef>
        <a:spcAft>
          <a:spcPct val="0"/>
        </a:spcAft>
        <a:defRPr sz="4400">
          <a:solidFill>
            <a:schemeClr val="bg1"/>
          </a:solidFill>
          <a:latin typeface="Impact" pitchFamily="34" charset="0"/>
        </a:defRPr>
      </a:lvl5pPr>
      <a:lvl6pPr marL="457200" algn="ctr" rtl="0" fontAlgn="base">
        <a:spcBef>
          <a:spcPct val="0"/>
        </a:spcBef>
        <a:spcAft>
          <a:spcPct val="0"/>
        </a:spcAft>
        <a:defRPr sz="4400">
          <a:solidFill>
            <a:schemeClr val="bg1"/>
          </a:solidFill>
          <a:latin typeface="Impact" pitchFamily="34" charset="0"/>
        </a:defRPr>
      </a:lvl6pPr>
      <a:lvl7pPr marL="914400" algn="ctr" rtl="0" fontAlgn="base">
        <a:spcBef>
          <a:spcPct val="0"/>
        </a:spcBef>
        <a:spcAft>
          <a:spcPct val="0"/>
        </a:spcAft>
        <a:defRPr sz="4400">
          <a:solidFill>
            <a:schemeClr val="bg1"/>
          </a:solidFill>
          <a:latin typeface="Impact" pitchFamily="34" charset="0"/>
        </a:defRPr>
      </a:lvl7pPr>
      <a:lvl8pPr marL="1371600" algn="ctr" rtl="0" fontAlgn="base">
        <a:spcBef>
          <a:spcPct val="0"/>
        </a:spcBef>
        <a:spcAft>
          <a:spcPct val="0"/>
        </a:spcAft>
        <a:defRPr sz="4400">
          <a:solidFill>
            <a:schemeClr val="bg1"/>
          </a:solidFill>
          <a:latin typeface="Impact" pitchFamily="34" charset="0"/>
        </a:defRPr>
      </a:lvl8pPr>
      <a:lvl9pPr marL="1828800" algn="ctr" rtl="0" fontAlgn="base">
        <a:spcBef>
          <a:spcPct val="0"/>
        </a:spcBef>
        <a:spcAft>
          <a:spcPct val="0"/>
        </a:spcAft>
        <a:defRPr sz="4400">
          <a:solidFill>
            <a:schemeClr val="bg1"/>
          </a:solidFill>
          <a:latin typeface="Impact" pitchFamily="34" charset="0"/>
        </a:defRPr>
      </a:lvl9pPr>
    </p:titleStyle>
    <p:bodyStyle>
      <a:lvl1pPr marL="342900" indent="-342900" algn="l" rtl="0" eaLnBrk="0" fontAlgn="base" hangingPunct="0">
        <a:spcBef>
          <a:spcPct val="20000"/>
        </a:spcBef>
        <a:spcAft>
          <a:spcPct val="0"/>
        </a:spcAft>
        <a:buClr>
          <a:srgbClr val="FF5050"/>
        </a:buClr>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CC99"/>
        </a:buClr>
        <a:buChar char="–"/>
        <a:defRPr sz="2400" b="1" i="1">
          <a:solidFill>
            <a:schemeClr val="bg1"/>
          </a:solidFill>
          <a:latin typeface="+mn-lt"/>
        </a:defRPr>
      </a:lvl2pPr>
      <a:lvl3pPr marL="1143000" indent="-228600" algn="l" rtl="0" eaLnBrk="0" fontAlgn="base" hangingPunct="0">
        <a:spcBef>
          <a:spcPct val="20000"/>
        </a:spcBef>
        <a:spcAft>
          <a:spcPct val="0"/>
        </a:spcAft>
        <a:buClr>
          <a:srgbClr val="FF5050"/>
        </a:buClr>
        <a:buChar char="•"/>
        <a:defRPr sz="2400" b="1">
          <a:solidFill>
            <a:schemeClr val="bg1"/>
          </a:solidFill>
          <a:latin typeface="+mn-lt"/>
        </a:defRPr>
      </a:lvl3pPr>
      <a:lvl4pPr marL="1600200" indent="-228600" algn="l" rtl="0" eaLnBrk="0" fontAlgn="base" hangingPunct="0">
        <a:spcBef>
          <a:spcPct val="20000"/>
        </a:spcBef>
        <a:spcAft>
          <a:spcPct val="0"/>
        </a:spcAft>
        <a:buClr>
          <a:srgbClr val="FF5050"/>
        </a:buClr>
        <a:buChar char="–"/>
        <a:defRPr sz="2000" b="1">
          <a:solidFill>
            <a:schemeClr val="bg1"/>
          </a:solidFill>
          <a:latin typeface="+mn-lt"/>
        </a:defRPr>
      </a:lvl4pPr>
      <a:lvl5pPr marL="2057400" indent="-228600" algn="l" rtl="0" eaLnBrk="0" fontAlgn="base" hangingPunct="0">
        <a:spcBef>
          <a:spcPct val="20000"/>
        </a:spcBef>
        <a:spcAft>
          <a:spcPct val="0"/>
        </a:spcAft>
        <a:buClr>
          <a:srgbClr val="FF5050"/>
        </a:buClr>
        <a:buChar char="»"/>
        <a:defRPr sz="2000" b="1">
          <a:solidFill>
            <a:schemeClr val="bg1"/>
          </a:solidFill>
          <a:latin typeface="+mn-lt"/>
        </a:defRPr>
      </a:lvl5pPr>
      <a:lvl6pPr marL="2514600" indent="-228600" algn="l" rtl="0" fontAlgn="base">
        <a:spcBef>
          <a:spcPct val="20000"/>
        </a:spcBef>
        <a:spcAft>
          <a:spcPct val="0"/>
        </a:spcAft>
        <a:buClr>
          <a:srgbClr val="FF5050"/>
        </a:buClr>
        <a:buChar char="»"/>
        <a:defRPr sz="2000" b="1">
          <a:solidFill>
            <a:schemeClr val="bg1"/>
          </a:solidFill>
          <a:latin typeface="+mn-lt"/>
        </a:defRPr>
      </a:lvl6pPr>
      <a:lvl7pPr marL="2971800" indent="-228600" algn="l" rtl="0" fontAlgn="base">
        <a:spcBef>
          <a:spcPct val="20000"/>
        </a:spcBef>
        <a:spcAft>
          <a:spcPct val="0"/>
        </a:spcAft>
        <a:buClr>
          <a:srgbClr val="FF5050"/>
        </a:buClr>
        <a:buChar char="»"/>
        <a:defRPr sz="2000" b="1">
          <a:solidFill>
            <a:schemeClr val="bg1"/>
          </a:solidFill>
          <a:latin typeface="+mn-lt"/>
        </a:defRPr>
      </a:lvl7pPr>
      <a:lvl8pPr marL="3429000" indent="-228600" algn="l" rtl="0" fontAlgn="base">
        <a:spcBef>
          <a:spcPct val="20000"/>
        </a:spcBef>
        <a:spcAft>
          <a:spcPct val="0"/>
        </a:spcAft>
        <a:buClr>
          <a:srgbClr val="FF5050"/>
        </a:buClr>
        <a:buChar char="»"/>
        <a:defRPr sz="2000" b="1">
          <a:solidFill>
            <a:schemeClr val="bg1"/>
          </a:solidFill>
          <a:latin typeface="+mn-lt"/>
        </a:defRPr>
      </a:lvl8pPr>
      <a:lvl9pPr marL="3886200" indent="-228600" algn="l" rtl="0" fontAlgn="base">
        <a:spcBef>
          <a:spcPct val="20000"/>
        </a:spcBef>
        <a:spcAft>
          <a:spcPct val="0"/>
        </a:spcAft>
        <a:buClr>
          <a:srgbClr val="FF5050"/>
        </a:buClr>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4_2">
            <a:extLst>
              <a:ext uri="{FF2B5EF4-FFF2-40B4-BE49-F238E27FC236}">
                <a16:creationId xmlns:a16="http://schemas.microsoft.com/office/drawing/2014/main" id="{A3910AE4-F247-4948-A7F7-F3AE5788AE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D9666B83-AFA3-4CEB-9655-D237696D7C7A}"/>
              </a:ext>
            </a:extLst>
          </p:cNvPr>
          <p:cNvSpPr>
            <a:spLocks noGrp="1" noChangeArrowheads="1"/>
          </p:cNvSpPr>
          <p:nvPr>
            <p:ph type="title"/>
          </p:nvPr>
        </p:nvSpPr>
        <p:spPr bwMode="auto">
          <a:xfrm>
            <a:off x="1219200" y="0"/>
            <a:ext cx="975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4">
            <a:extLst>
              <a:ext uri="{FF2B5EF4-FFF2-40B4-BE49-F238E27FC236}">
                <a16:creationId xmlns:a16="http://schemas.microsoft.com/office/drawing/2014/main" id="{19D74AC9-EE60-48BD-BDBF-4D75FF2E4C6E}"/>
              </a:ext>
            </a:extLst>
          </p:cNvPr>
          <p:cNvSpPr>
            <a:spLocks noGrp="1" noChangeArrowheads="1"/>
          </p:cNvSpPr>
          <p:nvPr>
            <p:ph type="body" idx="1"/>
          </p:nvPr>
        </p:nvSpPr>
        <p:spPr bwMode="auto">
          <a:xfrm>
            <a:off x="1219200" y="1371600"/>
            <a:ext cx="985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397" name="Rectangle 5">
            <a:extLst>
              <a:ext uri="{FF2B5EF4-FFF2-40B4-BE49-F238E27FC236}">
                <a16:creationId xmlns:a16="http://schemas.microsoft.com/office/drawing/2014/main" id="{0E8B541B-6C31-453A-AD13-792C817EEBF2}"/>
              </a:ext>
            </a:extLst>
          </p:cNvPr>
          <p:cNvSpPr>
            <a:spLocks noGrp="1" noChangeArrowheads="1"/>
          </p:cNvSpPr>
          <p:nvPr>
            <p:ph type="dt" sz="half" idx="2"/>
          </p:nvPr>
        </p:nvSpPr>
        <p:spPr bwMode="auto">
          <a:xfrm>
            <a:off x="121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n-US" altLang="en-US"/>
          </a:p>
        </p:txBody>
      </p:sp>
      <p:sp>
        <p:nvSpPr>
          <p:cNvPr id="59398" name="Rectangle 6">
            <a:extLst>
              <a:ext uri="{FF2B5EF4-FFF2-40B4-BE49-F238E27FC236}">
                <a16:creationId xmlns:a16="http://schemas.microsoft.com/office/drawing/2014/main" id="{D2E7141B-5AF1-4471-A7FA-BF6A1F5C75B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n-US" altLang="en-US"/>
          </a:p>
        </p:txBody>
      </p:sp>
      <p:sp>
        <p:nvSpPr>
          <p:cNvPr id="59399" name="Rectangle 7">
            <a:extLst>
              <a:ext uri="{FF2B5EF4-FFF2-40B4-BE49-F238E27FC236}">
                <a16:creationId xmlns:a16="http://schemas.microsoft.com/office/drawing/2014/main" id="{D3BE4963-E491-483D-8AFB-F302E0CB7DB5}"/>
              </a:ext>
            </a:extLst>
          </p:cNvPr>
          <p:cNvSpPr>
            <a:spLocks noGrp="1" noChangeArrowheads="1"/>
          </p:cNvSpPr>
          <p:nvPr>
            <p:ph type="sldNum" sz="quarter" idx="4"/>
          </p:nvPr>
        </p:nvSpPr>
        <p:spPr bwMode="auto">
          <a:xfrm>
            <a:off x="853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F6897D97-4230-45D5-8D4F-10B7D92A46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Verdana" pitchFamily="34" charset="0"/>
        </a:defRPr>
      </a:lvl2pPr>
      <a:lvl3pPr algn="ctr" rtl="0" eaLnBrk="0" fontAlgn="base" hangingPunct="0">
        <a:spcBef>
          <a:spcPct val="0"/>
        </a:spcBef>
        <a:spcAft>
          <a:spcPct val="0"/>
        </a:spcAft>
        <a:defRPr sz="3200" b="1">
          <a:solidFill>
            <a:schemeClr val="tx1"/>
          </a:solidFill>
          <a:latin typeface="Verdana" pitchFamily="34" charset="0"/>
        </a:defRPr>
      </a:lvl3pPr>
      <a:lvl4pPr algn="ctr" rtl="0" eaLnBrk="0" fontAlgn="base" hangingPunct="0">
        <a:spcBef>
          <a:spcPct val="0"/>
        </a:spcBef>
        <a:spcAft>
          <a:spcPct val="0"/>
        </a:spcAft>
        <a:defRPr sz="3200" b="1">
          <a:solidFill>
            <a:schemeClr val="tx1"/>
          </a:solidFill>
          <a:latin typeface="Verdana" pitchFamily="34" charset="0"/>
        </a:defRPr>
      </a:lvl4pPr>
      <a:lvl5pPr algn="ctr" rtl="0" eaLnBrk="0" fontAlgn="base" hangingPunct="0">
        <a:spcBef>
          <a:spcPct val="0"/>
        </a:spcBef>
        <a:spcAft>
          <a:spcPct val="0"/>
        </a:spcAft>
        <a:defRPr sz="3200" b="1">
          <a:solidFill>
            <a:schemeClr val="tx1"/>
          </a:solidFill>
          <a:latin typeface="Verdana" pitchFamily="34" charset="0"/>
        </a:defRPr>
      </a:lvl5pPr>
      <a:lvl6pPr marL="457200" algn="ctr" rtl="0" fontAlgn="base">
        <a:spcBef>
          <a:spcPct val="0"/>
        </a:spcBef>
        <a:spcAft>
          <a:spcPct val="0"/>
        </a:spcAft>
        <a:defRPr sz="3200" b="1">
          <a:solidFill>
            <a:schemeClr val="tx1"/>
          </a:solidFill>
          <a:latin typeface="Verdana" pitchFamily="34" charset="0"/>
        </a:defRPr>
      </a:lvl6pPr>
      <a:lvl7pPr marL="914400" algn="ctr" rtl="0" fontAlgn="base">
        <a:spcBef>
          <a:spcPct val="0"/>
        </a:spcBef>
        <a:spcAft>
          <a:spcPct val="0"/>
        </a:spcAft>
        <a:defRPr sz="3200" b="1">
          <a:solidFill>
            <a:schemeClr val="tx1"/>
          </a:solidFill>
          <a:latin typeface="Verdana" pitchFamily="34" charset="0"/>
        </a:defRPr>
      </a:lvl7pPr>
      <a:lvl8pPr marL="1371600" algn="ctr" rtl="0" fontAlgn="base">
        <a:spcBef>
          <a:spcPct val="0"/>
        </a:spcBef>
        <a:spcAft>
          <a:spcPct val="0"/>
        </a:spcAft>
        <a:defRPr sz="3200" b="1">
          <a:solidFill>
            <a:schemeClr val="tx1"/>
          </a:solidFill>
          <a:latin typeface="Verdana" pitchFamily="34" charset="0"/>
        </a:defRPr>
      </a:lvl8pPr>
      <a:lvl9pPr marL="1828800" algn="ctr" rtl="0" fontAlgn="base">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rgbClr val="00007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0078"/>
          </a:solidFill>
          <a:latin typeface="+mn-lt"/>
        </a:defRPr>
      </a:lvl2pPr>
      <a:lvl3pPr marL="1143000" indent="-228600" algn="l" rtl="0" eaLnBrk="0" fontAlgn="base" hangingPunct="0">
        <a:spcBef>
          <a:spcPct val="20000"/>
        </a:spcBef>
        <a:spcAft>
          <a:spcPct val="0"/>
        </a:spcAft>
        <a:buChar char="•"/>
        <a:defRPr sz="2000" b="1">
          <a:solidFill>
            <a:srgbClr val="000078"/>
          </a:solidFill>
          <a:latin typeface="+mn-lt"/>
        </a:defRPr>
      </a:lvl3pPr>
      <a:lvl4pPr marL="1600200" indent="-228600" algn="l" rtl="0" eaLnBrk="0" fontAlgn="base" hangingPunct="0">
        <a:spcBef>
          <a:spcPct val="20000"/>
        </a:spcBef>
        <a:spcAft>
          <a:spcPct val="0"/>
        </a:spcAft>
        <a:buChar char="–"/>
        <a:defRPr b="1">
          <a:solidFill>
            <a:srgbClr val="000078"/>
          </a:solidFill>
          <a:latin typeface="+mn-lt"/>
        </a:defRPr>
      </a:lvl4pPr>
      <a:lvl5pPr marL="2057400" indent="-228600" algn="l" rtl="0" eaLnBrk="0" fontAlgn="base" hangingPunct="0">
        <a:spcBef>
          <a:spcPct val="20000"/>
        </a:spcBef>
        <a:spcAft>
          <a:spcPct val="0"/>
        </a:spcAft>
        <a:buChar char="»"/>
        <a:defRPr b="1">
          <a:solidFill>
            <a:srgbClr val="000078"/>
          </a:solidFill>
          <a:latin typeface="+mn-lt"/>
        </a:defRPr>
      </a:lvl5pPr>
      <a:lvl6pPr marL="2514600" indent="-228600" algn="l" rtl="0" fontAlgn="base">
        <a:spcBef>
          <a:spcPct val="20000"/>
        </a:spcBef>
        <a:spcAft>
          <a:spcPct val="0"/>
        </a:spcAft>
        <a:buChar char="»"/>
        <a:defRPr b="1">
          <a:solidFill>
            <a:srgbClr val="000078"/>
          </a:solidFill>
          <a:latin typeface="+mn-lt"/>
        </a:defRPr>
      </a:lvl6pPr>
      <a:lvl7pPr marL="2971800" indent="-228600" algn="l" rtl="0" fontAlgn="base">
        <a:spcBef>
          <a:spcPct val="20000"/>
        </a:spcBef>
        <a:spcAft>
          <a:spcPct val="0"/>
        </a:spcAft>
        <a:buChar char="»"/>
        <a:defRPr b="1">
          <a:solidFill>
            <a:srgbClr val="000078"/>
          </a:solidFill>
          <a:latin typeface="+mn-lt"/>
        </a:defRPr>
      </a:lvl7pPr>
      <a:lvl8pPr marL="3429000" indent="-228600" algn="l" rtl="0" fontAlgn="base">
        <a:spcBef>
          <a:spcPct val="20000"/>
        </a:spcBef>
        <a:spcAft>
          <a:spcPct val="0"/>
        </a:spcAft>
        <a:buChar char="»"/>
        <a:defRPr b="1">
          <a:solidFill>
            <a:srgbClr val="000078"/>
          </a:solidFill>
          <a:latin typeface="+mn-lt"/>
        </a:defRPr>
      </a:lvl8pPr>
      <a:lvl9pPr marL="3886200" indent="-228600" algn="l" rtl="0" fontAlgn="base">
        <a:spcBef>
          <a:spcPct val="20000"/>
        </a:spcBef>
        <a:spcAft>
          <a:spcPct val="0"/>
        </a:spcAft>
        <a:buChar char="»"/>
        <a:defRPr b="1">
          <a:solidFill>
            <a:srgbClr val="00007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E23E6DC-64F1-4683-89E0-126617FC294A}"/>
              </a:ext>
            </a:extLst>
          </p:cNvPr>
          <p:cNvSpPr>
            <a:spLocks noChangeArrowheads="1"/>
          </p:cNvSpPr>
          <p:nvPr/>
        </p:nvSpPr>
        <p:spPr bwMode="hidden">
          <a:xfrm>
            <a:off x="0" y="1"/>
            <a:ext cx="2336800" cy="6856413"/>
          </a:xfrm>
          <a:prstGeom prst="rect">
            <a:avLst/>
          </a:prstGeom>
          <a:gradFill rotWithShape="0">
            <a:gsLst>
              <a:gs pos="0">
                <a:schemeClr val="bg2"/>
              </a:gs>
              <a:gs pos="5000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kumimoji="1" lang="en-US" altLang="en-US" sz="2400">
              <a:latin typeface="Times New Roman" pitchFamily="18" charset="0"/>
            </a:endParaRPr>
          </a:p>
        </p:txBody>
      </p:sp>
      <p:grpSp>
        <p:nvGrpSpPr>
          <p:cNvPr id="6147" name="Group 3">
            <a:extLst>
              <a:ext uri="{FF2B5EF4-FFF2-40B4-BE49-F238E27FC236}">
                <a16:creationId xmlns:a16="http://schemas.microsoft.com/office/drawing/2014/main" id="{94CA8DFF-4FFD-4304-A68C-FDFB4204AE12}"/>
              </a:ext>
            </a:extLst>
          </p:cNvPr>
          <p:cNvGrpSpPr>
            <a:grpSpLocks/>
          </p:cNvGrpSpPr>
          <p:nvPr/>
        </p:nvGrpSpPr>
        <p:grpSpPr bwMode="auto">
          <a:xfrm>
            <a:off x="203200" y="374650"/>
            <a:ext cx="2034117" cy="1227138"/>
            <a:chOff x="96" y="236"/>
            <a:chExt cx="961" cy="773"/>
          </a:xfrm>
        </p:grpSpPr>
        <p:sp>
          <p:nvSpPr>
            <p:cNvPr id="6153" name="Freeform 4">
              <a:extLst>
                <a:ext uri="{FF2B5EF4-FFF2-40B4-BE49-F238E27FC236}">
                  <a16:creationId xmlns:a16="http://schemas.microsoft.com/office/drawing/2014/main" id="{529E1EB6-CD56-4E51-A5C5-C08142E2DEE2}"/>
                </a:ext>
              </a:extLst>
            </p:cNvPr>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4" name="Freeform 5">
              <a:extLst>
                <a:ext uri="{FF2B5EF4-FFF2-40B4-BE49-F238E27FC236}">
                  <a16:creationId xmlns:a16="http://schemas.microsoft.com/office/drawing/2014/main" id="{31239CF1-A26A-49CB-BB2F-9BD595DF94DB}"/>
                </a:ext>
              </a:extLst>
            </p:cNvPr>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155" name="Group 6">
              <a:extLst>
                <a:ext uri="{FF2B5EF4-FFF2-40B4-BE49-F238E27FC236}">
                  <a16:creationId xmlns:a16="http://schemas.microsoft.com/office/drawing/2014/main" id="{DBAA48FF-7BFD-4E0F-AA82-0D83775E3EA4}"/>
                </a:ext>
              </a:extLst>
            </p:cNvPr>
            <p:cNvGrpSpPr>
              <a:grpSpLocks/>
            </p:cNvGrpSpPr>
            <p:nvPr/>
          </p:nvGrpSpPr>
          <p:grpSpPr bwMode="auto">
            <a:xfrm>
              <a:off x="152" y="236"/>
              <a:ext cx="823" cy="773"/>
              <a:chOff x="152" y="236"/>
              <a:chExt cx="823" cy="773"/>
            </a:xfrm>
          </p:grpSpPr>
          <p:sp>
            <p:nvSpPr>
              <p:cNvPr id="6157" name="AutoShape 7" descr="Green marble">
                <a:extLst>
                  <a:ext uri="{FF2B5EF4-FFF2-40B4-BE49-F238E27FC236}">
                    <a16:creationId xmlns:a16="http://schemas.microsoft.com/office/drawing/2014/main" id="{96D06F9F-EB27-430D-8DCF-D03839810829}"/>
                  </a:ext>
                </a:extLst>
              </p:cNvPr>
              <p:cNvSpPr>
                <a:spLocks noChangeArrowheads="1"/>
              </p:cNvSpPr>
              <p:nvPr/>
            </p:nvSpPr>
            <p:spPr bwMode="auto">
              <a:xfrm rot="10800000" flipH="1">
                <a:off x="152" y="236"/>
                <a:ext cx="822" cy="772"/>
              </a:xfrm>
              <a:prstGeom prst="triangle">
                <a:avLst>
                  <a:gd name="adj" fmla="val 49995"/>
                </a:avLst>
              </a:prstGeom>
              <a:blipFill dpi="0" rotWithShape="0">
                <a:blip r:embed="rId14"/>
                <a:srcRect/>
                <a:tile tx="0" ty="0" sx="100000" sy="100000" flip="none" algn="tl"/>
              </a:blipFill>
              <a:ln w="12700" cap="sq">
                <a:solidFill>
                  <a:srgbClr val="0066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Freeform 8">
                <a:extLst>
                  <a:ext uri="{FF2B5EF4-FFF2-40B4-BE49-F238E27FC236}">
                    <a16:creationId xmlns:a16="http://schemas.microsoft.com/office/drawing/2014/main" id="{0D01CF49-2B71-4AE5-80B6-CDFC03982A4F}"/>
                  </a:ext>
                </a:extLst>
              </p:cNvPr>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59" name="Freeform 9">
                <a:extLst>
                  <a:ext uri="{FF2B5EF4-FFF2-40B4-BE49-F238E27FC236}">
                    <a16:creationId xmlns:a16="http://schemas.microsoft.com/office/drawing/2014/main" id="{BB93C506-CA58-4245-86E7-338D7D051B06}"/>
                  </a:ext>
                </a:extLst>
              </p:cNvPr>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60" name="Freeform 10">
                <a:extLst>
                  <a:ext uri="{FF2B5EF4-FFF2-40B4-BE49-F238E27FC236}">
                    <a16:creationId xmlns:a16="http://schemas.microsoft.com/office/drawing/2014/main" id="{86AEF0B7-EAD8-4F43-8D51-437886B76E85}"/>
                  </a:ext>
                </a:extLst>
              </p:cNvPr>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5787" name="Rectangle 11">
              <a:extLst>
                <a:ext uri="{FF2B5EF4-FFF2-40B4-BE49-F238E27FC236}">
                  <a16:creationId xmlns:a16="http://schemas.microsoft.com/office/drawing/2014/main" id="{395F8D7E-6DC6-485F-B7E2-B43DFDCF1E4A}"/>
                </a:ext>
              </a:extLst>
            </p:cNvPr>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Arial" charset="0"/>
              </a:endParaRPr>
            </a:p>
          </p:txBody>
        </p:sp>
      </p:grpSp>
      <p:sp>
        <p:nvSpPr>
          <p:cNvPr id="6148" name="Rectangle 12">
            <a:extLst>
              <a:ext uri="{FF2B5EF4-FFF2-40B4-BE49-F238E27FC236}">
                <a16:creationId xmlns:a16="http://schemas.microsoft.com/office/drawing/2014/main" id="{B0F66218-7812-4817-8C66-F9D3F86F95D6}"/>
              </a:ext>
            </a:extLst>
          </p:cNvPr>
          <p:cNvSpPr>
            <a:spLocks noGrp="1" noChangeArrowheads="1"/>
          </p:cNvSpPr>
          <p:nvPr>
            <p:ph type="title"/>
          </p:nvPr>
        </p:nvSpPr>
        <p:spPr bwMode="auto">
          <a:xfrm>
            <a:off x="2540000" y="228600"/>
            <a:ext cx="944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6149" name="Rectangle 13">
            <a:extLst>
              <a:ext uri="{FF2B5EF4-FFF2-40B4-BE49-F238E27FC236}">
                <a16:creationId xmlns:a16="http://schemas.microsoft.com/office/drawing/2014/main" id="{99748DAB-2270-4099-BB0D-41E1313DA420}"/>
              </a:ext>
            </a:extLst>
          </p:cNvPr>
          <p:cNvSpPr>
            <a:spLocks noGrp="1" noChangeArrowheads="1"/>
          </p:cNvSpPr>
          <p:nvPr>
            <p:ph type="body" idx="1"/>
          </p:nvPr>
        </p:nvSpPr>
        <p:spPr bwMode="auto">
          <a:xfrm>
            <a:off x="882651" y="19050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90" name="Rectangle 14">
            <a:extLst>
              <a:ext uri="{FF2B5EF4-FFF2-40B4-BE49-F238E27FC236}">
                <a16:creationId xmlns:a16="http://schemas.microsoft.com/office/drawing/2014/main" id="{830E7654-E5A1-487D-B998-7A39395B4701}"/>
              </a:ext>
            </a:extLst>
          </p:cNvPr>
          <p:cNvSpPr>
            <a:spLocks noGrp="1" noChangeArrowheads="1"/>
          </p:cNvSpPr>
          <p:nvPr>
            <p:ph type="dt" sz="half" idx="2"/>
          </p:nvPr>
        </p:nvSpPr>
        <p:spPr bwMode="auto">
          <a:xfrm>
            <a:off x="9144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ltLang="en-US"/>
          </a:p>
        </p:txBody>
      </p:sp>
      <p:sp>
        <p:nvSpPr>
          <p:cNvPr id="75791" name="Rectangle 15">
            <a:extLst>
              <a:ext uri="{FF2B5EF4-FFF2-40B4-BE49-F238E27FC236}">
                <a16:creationId xmlns:a16="http://schemas.microsoft.com/office/drawing/2014/main" id="{029E881E-BF69-44DE-8BFA-1B44FB870767}"/>
              </a:ext>
            </a:extLst>
          </p:cNvPr>
          <p:cNvSpPr>
            <a:spLocks noGrp="1" noChangeArrowheads="1"/>
          </p:cNvSpPr>
          <p:nvPr>
            <p:ph type="ftr" sz="quarter" idx="3"/>
          </p:nvPr>
        </p:nvSpPr>
        <p:spPr bwMode="auto">
          <a:xfrm>
            <a:off x="4165600" y="639921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ltLang="en-US"/>
          </a:p>
        </p:txBody>
      </p:sp>
      <p:sp>
        <p:nvSpPr>
          <p:cNvPr id="75792" name="Rectangle 16">
            <a:extLst>
              <a:ext uri="{FF2B5EF4-FFF2-40B4-BE49-F238E27FC236}">
                <a16:creationId xmlns:a16="http://schemas.microsoft.com/office/drawing/2014/main" id="{C16939C6-D89A-4C59-A332-D7E1BB05D0C9}"/>
              </a:ext>
            </a:extLst>
          </p:cNvPr>
          <p:cNvSpPr>
            <a:spLocks noGrp="1" noChangeArrowheads="1"/>
          </p:cNvSpPr>
          <p:nvPr>
            <p:ph type="sldNum" sz="quarter" idx="4"/>
          </p:nvPr>
        </p:nvSpPr>
        <p:spPr bwMode="auto">
          <a:xfrm>
            <a:off x="8737600" y="63992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Times New Roman" panose="02020603050405020304" pitchFamily="18" charset="0"/>
              </a:defRPr>
            </a:lvl1pPr>
          </a:lstStyle>
          <a:p>
            <a:fld id="{057619C3-863F-4789-85AD-63CF915BDC6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49"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anose="05000000000000000000"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53233FA-E5F4-4909-BCC3-6E609B4D88FF}"/>
              </a:ext>
            </a:extLst>
          </p:cNvPr>
          <p:cNvSpPr>
            <a:spLocks noGrp="1" noChangeArrowheads="1"/>
          </p:cNvSpPr>
          <p:nvPr>
            <p:ph type="title"/>
          </p:nvPr>
        </p:nvSpPr>
        <p:spPr bwMode="auto">
          <a:xfrm>
            <a:off x="914400" y="3048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53F30907-A38E-440E-9401-EB54B209B588}"/>
              </a:ext>
            </a:extLst>
          </p:cNvPr>
          <p:cNvSpPr>
            <a:spLocks noGrp="1" noChangeArrowheads="1"/>
          </p:cNvSpPr>
          <p:nvPr>
            <p:ph type="body" idx="1"/>
          </p:nvPr>
        </p:nvSpPr>
        <p:spPr bwMode="auto">
          <a:xfrm>
            <a:off x="2540000" y="1981200"/>
            <a:ext cx="873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8068" name="Rectangle 4">
            <a:extLst>
              <a:ext uri="{FF2B5EF4-FFF2-40B4-BE49-F238E27FC236}">
                <a16:creationId xmlns:a16="http://schemas.microsoft.com/office/drawing/2014/main" id="{6B0CAE34-E48A-4DA5-9563-5184145987AD}"/>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latin typeface="Times New Roman" pitchFamily="18" charset="0"/>
              </a:defRPr>
            </a:lvl1pPr>
          </a:lstStyle>
          <a:p>
            <a:pPr>
              <a:defRPr/>
            </a:pPr>
            <a:endParaRPr lang="en-US" altLang="en-US"/>
          </a:p>
        </p:txBody>
      </p:sp>
      <p:sp>
        <p:nvSpPr>
          <p:cNvPr id="88069" name="Rectangle 5">
            <a:extLst>
              <a:ext uri="{FF2B5EF4-FFF2-40B4-BE49-F238E27FC236}">
                <a16:creationId xmlns:a16="http://schemas.microsoft.com/office/drawing/2014/main" id="{4E3190BD-9824-4B29-9F86-E2414D79405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latin typeface="Times New Roman" pitchFamily="18" charset="0"/>
              </a:defRPr>
            </a:lvl1pPr>
          </a:lstStyle>
          <a:p>
            <a:pPr>
              <a:defRPr/>
            </a:pPr>
            <a:endParaRPr lang="en-US" altLang="en-US"/>
          </a:p>
        </p:txBody>
      </p:sp>
      <p:sp>
        <p:nvSpPr>
          <p:cNvPr id="88070" name="Rectangle 6">
            <a:extLst>
              <a:ext uri="{FF2B5EF4-FFF2-40B4-BE49-F238E27FC236}">
                <a16:creationId xmlns:a16="http://schemas.microsoft.com/office/drawing/2014/main" id="{09A2A2C6-AE30-4664-934E-54D08E79F84E}"/>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0805B87D-77E1-4ABD-8556-F764D93793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hyperlink" Target="http://www.teach12.com/" TargetMode="External"/><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89A864B-53B4-4DF2-8336-D4F45825CD6D}"/>
              </a:ext>
            </a:extLst>
          </p:cNvPr>
          <p:cNvSpPr>
            <a:spLocks noGrp="1" noChangeArrowheads="1"/>
          </p:cNvSpPr>
          <p:nvPr>
            <p:ph type="ctrTitle"/>
          </p:nvPr>
        </p:nvSpPr>
        <p:spPr>
          <a:xfrm>
            <a:off x="2209800" y="1981201"/>
            <a:ext cx="7848600" cy="1831975"/>
          </a:xfrm>
        </p:spPr>
        <p:txBody>
          <a:bodyPr/>
          <a:lstStyle/>
          <a:p>
            <a:pPr eaLnBrk="1" hangingPunct="1"/>
            <a:r>
              <a:rPr lang="en-US" altLang="en-US" sz="5400">
                <a:latin typeface="Arial" panose="020B0604020202020204" pitchFamily="34" charset="0"/>
                <a:cs typeface="Arial" panose="020B0604020202020204" pitchFamily="34" charset="0"/>
              </a:rPr>
              <a:t>Time </a:t>
            </a:r>
            <a:br>
              <a:rPr lang="en-US" altLang="en-US" sz="5400">
                <a:latin typeface="Arial" panose="020B0604020202020204" pitchFamily="34" charset="0"/>
                <a:cs typeface="Arial" panose="020B0604020202020204" pitchFamily="34" charset="0"/>
              </a:rPr>
            </a:br>
            <a:r>
              <a:rPr lang="en-US" altLang="en-US" sz="5400">
                <a:latin typeface="Arial" panose="020B0604020202020204" pitchFamily="34" charset="0"/>
                <a:cs typeface="Arial" panose="020B0604020202020204" pitchFamily="34" charset="0"/>
              </a:rPr>
              <a:t>Stewardship</a:t>
            </a:r>
          </a:p>
        </p:txBody>
      </p:sp>
      <p:sp>
        <p:nvSpPr>
          <p:cNvPr id="13315" name="Rectangle 5">
            <a:extLst>
              <a:ext uri="{FF2B5EF4-FFF2-40B4-BE49-F238E27FC236}">
                <a16:creationId xmlns:a16="http://schemas.microsoft.com/office/drawing/2014/main" id="{6672E3BF-F464-416D-A4C4-BA2FF4DA3B1A}"/>
              </a:ext>
            </a:extLst>
          </p:cNvPr>
          <p:cNvSpPr>
            <a:spLocks noChangeArrowheads="1"/>
          </p:cNvSpPr>
          <p:nvPr/>
        </p:nvSpPr>
        <p:spPr bwMode="auto">
          <a:xfrm>
            <a:off x="7162800" y="5181601"/>
            <a:ext cx="3048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a:cs typeface="Arial" panose="020B0604020202020204" pitchFamily="34" charset="0"/>
              </a:rPr>
              <a:t>RMNI.org</a:t>
            </a:r>
          </a:p>
          <a:p>
            <a:pPr algn="r" eaLnBrk="1" hangingPunct="1"/>
            <a:r>
              <a:rPr lang="en-US" altLang="en-US" b="1">
                <a:cs typeface="Arial" panose="020B0604020202020204" pitchFamily="34" charset="0"/>
              </a:rPr>
              <a:t>Jim Sutherland, Ph.D.</a:t>
            </a:r>
          </a:p>
        </p:txBody>
      </p:sp>
      <p:pic>
        <p:nvPicPr>
          <p:cNvPr id="13316" name="Picture 2">
            <a:extLst>
              <a:ext uri="{FF2B5EF4-FFF2-40B4-BE49-F238E27FC236}">
                <a16:creationId xmlns:a16="http://schemas.microsoft.com/office/drawing/2014/main" id="{7F4929B6-87D5-4A67-80FC-6AA56AEAFE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5833809"/>
            <a:ext cx="25146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3F7339B-BE8B-4C9F-92B3-7E479444FA1A}"/>
              </a:ext>
            </a:extLst>
          </p:cNvPr>
          <p:cNvSpPr>
            <a:spLocks noGrp="1" noChangeArrowheads="1"/>
          </p:cNvSpPr>
          <p:nvPr>
            <p:ph type="title"/>
          </p:nvPr>
        </p:nvSpPr>
        <p:spPr/>
        <p:txBody>
          <a:bodyPr/>
          <a:lstStyle/>
          <a:p>
            <a:pPr eaLnBrk="1" hangingPunct="1"/>
            <a:r>
              <a:rPr lang="en-US" altLang="en-US"/>
              <a:t>Simply Keep Up With God</a:t>
            </a:r>
          </a:p>
        </p:txBody>
      </p:sp>
      <p:sp>
        <p:nvSpPr>
          <p:cNvPr id="22531" name="Rectangle 3">
            <a:extLst>
              <a:ext uri="{FF2B5EF4-FFF2-40B4-BE49-F238E27FC236}">
                <a16:creationId xmlns:a16="http://schemas.microsoft.com/office/drawing/2014/main" id="{D5BFB986-4230-4420-83A4-99465D89AD4B}"/>
              </a:ext>
            </a:extLst>
          </p:cNvPr>
          <p:cNvSpPr>
            <a:spLocks noGrp="1" noChangeArrowheads="1"/>
          </p:cNvSpPr>
          <p:nvPr>
            <p:ph idx="1"/>
          </p:nvPr>
        </p:nvSpPr>
        <p:spPr/>
        <p:txBody>
          <a:bodyPr/>
          <a:lstStyle/>
          <a:p>
            <a:pPr eaLnBrk="1" hangingPunct="1">
              <a:lnSpc>
                <a:spcPct val="90000"/>
              </a:lnSpc>
            </a:pPr>
            <a:r>
              <a:rPr lang="en-US" altLang="en-US" sz="2800"/>
              <a:t>Galatians 5:25</a:t>
            </a:r>
            <a:r>
              <a:rPr lang="en-US" altLang="en-US" sz="2800" b="1"/>
              <a:t>  </a:t>
            </a:r>
            <a:r>
              <a:rPr lang="en-US" altLang="en-US" sz="2800"/>
              <a:t> Since we live by the Spirit, let us keep in step with the Spirit.</a:t>
            </a:r>
          </a:p>
          <a:p>
            <a:pPr eaLnBrk="1" hangingPunct="1">
              <a:lnSpc>
                <a:spcPct val="90000"/>
              </a:lnSpc>
            </a:pPr>
            <a:r>
              <a:rPr lang="en-US" altLang="en-US" sz="2800"/>
              <a:t>Galatians 5:22-23</a:t>
            </a:r>
            <a:r>
              <a:rPr lang="en-US" altLang="en-US" sz="2800" b="1"/>
              <a:t> </a:t>
            </a:r>
            <a:r>
              <a:rPr lang="en-US" altLang="en-US" sz="2800"/>
              <a:t>  But the fruit of the Spirit is …. self-control. </a:t>
            </a:r>
          </a:p>
          <a:p>
            <a:pPr lvl="1" eaLnBrk="1" hangingPunct="1">
              <a:lnSpc>
                <a:spcPct val="90000"/>
              </a:lnSpc>
            </a:pPr>
            <a:r>
              <a:rPr lang="en-US" altLang="en-US" sz="2400"/>
              <a:t>Unless we’re self-controlled and have goals, we will waste time.</a:t>
            </a:r>
          </a:p>
          <a:p>
            <a:pPr eaLnBrk="1" hangingPunct="1">
              <a:lnSpc>
                <a:spcPct val="90000"/>
              </a:lnSpc>
            </a:pPr>
            <a:r>
              <a:rPr lang="en-US" altLang="en-US" sz="2800" b="1"/>
              <a:t>We have all the time we need</a:t>
            </a:r>
            <a:r>
              <a:rPr lang="en-US" altLang="en-US" sz="2800"/>
              <a:t> to accomplish all the work that GOD has given us to do.</a:t>
            </a:r>
          </a:p>
          <a:p>
            <a:pPr lvl="1" eaLnBrk="1" hangingPunct="1">
              <a:lnSpc>
                <a:spcPct val="90000"/>
              </a:lnSpc>
            </a:pPr>
            <a:r>
              <a:rPr lang="en-US" altLang="en-US" sz="2400"/>
              <a:t>Ephesians 2:10  For we are God's workmanship, created in Christ Jesus to do good works, which God prepared in advance for us to do.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39C7E70-5F01-4D34-B7D5-C6B3C78D78CB}"/>
              </a:ext>
            </a:extLst>
          </p:cNvPr>
          <p:cNvSpPr>
            <a:spLocks noGrp="1" noChangeArrowheads="1"/>
          </p:cNvSpPr>
          <p:nvPr>
            <p:ph type="title"/>
          </p:nvPr>
        </p:nvSpPr>
        <p:spPr/>
        <p:txBody>
          <a:bodyPr/>
          <a:lstStyle/>
          <a:p>
            <a:pPr eaLnBrk="1" hangingPunct="1"/>
            <a:r>
              <a:rPr lang="en-US" altLang="en-US"/>
              <a:t>Shorterm Goals</a:t>
            </a:r>
          </a:p>
        </p:txBody>
      </p:sp>
      <p:sp>
        <p:nvSpPr>
          <p:cNvPr id="23555" name="Rectangle 3">
            <a:extLst>
              <a:ext uri="{FF2B5EF4-FFF2-40B4-BE49-F238E27FC236}">
                <a16:creationId xmlns:a16="http://schemas.microsoft.com/office/drawing/2014/main" id="{A8D6DB38-5F7A-465F-BA88-0010AEE9A629}"/>
              </a:ext>
            </a:extLst>
          </p:cNvPr>
          <p:cNvSpPr>
            <a:spLocks noGrp="1" noChangeArrowheads="1"/>
          </p:cNvSpPr>
          <p:nvPr>
            <p:ph idx="1"/>
          </p:nvPr>
        </p:nvSpPr>
        <p:spPr>
          <a:xfrm>
            <a:off x="2209800" y="1371601"/>
            <a:ext cx="7848600" cy="4791075"/>
          </a:xfrm>
        </p:spPr>
        <p:txBody>
          <a:bodyPr/>
          <a:lstStyle/>
          <a:p>
            <a:pPr eaLnBrk="1" hangingPunct="1"/>
            <a:r>
              <a:rPr lang="en-US" altLang="en-US"/>
              <a:t>Use MS Outlook</a:t>
            </a:r>
            <a:r>
              <a:rPr lang="en-US" altLang="en-US">
                <a:cs typeface="Arial" panose="020B0604020202020204" pitchFamily="34" charset="0"/>
              </a:rPr>
              <a:t>®</a:t>
            </a:r>
            <a:r>
              <a:rPr lang="en-US" altLang="en-US"/>
              <a:t> or similar task-management software, or a simple To Do List to list and categorize your goals.</a:t>
            </a:r>
          </a:p>
          <a:p>
            <a:pPr lvl="1" eaLnBrk="1" hangingPunct="1"/>
            <a:r>
              <a:rPr lang="en-US" altLang="en-US"/>
              <a:t>Each Item can also be given a low or high priority.  Enter  new tasks immediately.</a:t>
            </a:r>
          </a:p>
          <a:p>
            <a:pPr eaLnBrk="1" hangingPunct="1"/>
            <a:r>
              <a:rPr lang="en-US" altLang="en-US"/>
              <a:t>Consider the ABC system of prioritization.</a:t>
            </a:r>
          </a:p>
          <a:p>
            <a:pPr lvl="1" eaLnBrk="1" hangingPunct="1"/>
            <a:r>
              <a:rPr lang="en-US" altLang="en-US"/>
              <a:t>A= urgent, B= Important, C= If have time left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B1AB442B-6200-4575-AFE7-01823B3CC30B}"/>
              </a:ext>
            </a:extLst>
          </p:cNvPr>
          <p:cNvSpPr>
            <a:spLocks noGrp="1" noChangeArrowheads="1"/>
          </p:cNvSpPr>
          <p:nvPr>
            <p:ph type="title"/>
          </p:nvPr>
        </p:nvSpPr>
        <p:spPr>
          <a:xfrm>
            <a:off x="1981200" y="228600"/>
            <a:ext cx="8534400" cy="1066800"/>
          </a:xfrm>
        </p:spPr>
        <p:txBody>
          <a:bodyPr/>
          <a:lstStyle/>
          <a:p>
            <a:pPr eaLnBrk="1" hangingPunct="1"/>
            <a:r>
              <a:rPr lang="en-US" altLang="en-US"/>
              <a:t>Ongoing To Do List—MS Outlook</a:t>
            </a:r>
            <a:r>
              <a:rPr lang="en-US" altLang="en-US">
                <a:cs typeface="Arial" panose="020B0604020202020204" pitchFamily="34" charset="0"/>
              </a:rPr>
              <a:t>®</a:t>
            </a:r>
          </a:p>
        </p:txBody>
      </p:sp>
      <p:pic>
        <p:nvPicPr>
          <p:cNvPr id="24579" name="Picture 10" descr="TD list">
            <a:extLst>
              <a:ext uri="{FF2B5EF4-FFF2-40B4-BE49-F238E27FC236}">
                <a16:creationId xmlns:a16="http://schemas.microsoft.com/office/drawing/2014/main" id="{40E1CF6D-8870-4B49-98FB-085A0CEF3A5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85988" y="1927226"/>
            <a:ext cx="77724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1BFCB89-E64F-4E73-9561-5F2AF2842E71}"/>
              </a:ext>
            </a:extLst>
          </p:cNvPr>
          <p:cNvSpPr>
            <a:spLocks noGrp="1" noChangeArrowheads="1"/>
          </p:cNvSpPr>
          <p:nvPr>
            <p:ph type="title"/>
          </p:nvPr>
        </p:nvSpPr>
        <p:spPr/>
        <p:txBody>
          <a:bodyPr/>
          <a:lstStyle/>
          <a:p>
            <a:pPr eaLnBrk="1" hangingPunct="1"/>
            <a:r>
              <a:rPr lang="en-US" altLang="en-US" sz="4000"/>
              <a:t>Long-range Goals: Graph Your Time Left, Based on 80 Years</a:t>
            </a:r>
          </a:p>
        </p:txBody>
      </p:sp>
      <p:sp>
        <p:nvSpPr>
          <p:cNvPr id="25603" name="Line 4">
            <a:extLst>
              <a:ext uri="{FF2B5EF4-FFF2-40B4-BE49-F238E27FC236}">
                <a16:creationId xmlns:a16="http://schemas.microsoft.com/office/drawing/2014/main" id="{8E4A7CDA-0948-4ACD-A957-C19CEF7B7C9C}"/>
              </a:ext>
            </a:extLst>
          </p:cNvPr>
          <p:cNvSpPr>
            <a:spLocks noChangeShapeType="1"/>
          </p:cNvSpPr>
          <p:nvPr/>
        </p:nvSpPr>
        <p:spPr bwMode="auto">
          <a:xfrm>
            <a:off x="1981200" y="3962400"/>
            <a:ext cx="82296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Text Box 5">
            <a:extLst>
              <a:ext uri="{FF2B5EF4-FFF2-40B4-BE49-F238E27FC236}">
                <a16:creationId xmlns:a16="http://schemas.microsoft.com/office/drawing/2014/main" id="{2BDAAEB9-C383-4984-92DF-C7211C23A475}"/>
              </a:ext>
            </a:extLst>
          </p:cNvPr>
          <p:cNvSpPr txBox="1">
            <a:spLocks noChangeArrowheads="1"/>
          </p:cNvSpPr>
          <p:nvPr/>
        </p:nvSpPr>
        <p:spPr bwMode="auto">
          <a:xfrm>
            <a:off x="1524000" y="12192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now</a:t>
            </a:r>
          </a:p>
        </p:txBody>
      </p:sp>
      <p:sp>
        <p:nvSpPr>
          <p:cNvPr id="25605" name="Line 6">
            <a:extLst>
              <a:ext uri="{FF2B5EF4-FFF2-40B4-BE49-F238E27FC236}">
                <a16:creationId xmlns:a16="http://schemas.microsoft.com/office/drawing/2014/main" id="{F7D8F95A-8E08-42BD-ABA2-1B1C315F2FB0}"/>
              </a:ext>
            </a:extLst>
          </p:cNvPr>
          <p:cNvSpPr>
            <a:spLocks noChangeShapeType="1"/>
          </p:cNvSpPr>
          <p:nvPr/>
        </p:nvSpPr>
        <p:spPr bwMode="auto">
          <a:xfrm>
            <a:off x="1752600" y="1524000"/>
            <a:ext cx="1524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4633" name="Group 57">
            <a:extLst>
              <a:ext uri="{FF2B5EF4-FFF2-40B4-BE49-F238E27FC236}">
                <a16:creationId xmlns:a16="http://schemas.microsoft.com/office/drawing/2014/main" id="{9E9EB71A-680E-46A7-981B-60C119F2685D}"/>
              </a:ext>
            </a:extLst>
          </p:cNvPr>
          <p:cNvGraphicFramePr>
            <a:graphicFrameLocks noGrp="1"/>
          </p:cNvGraphicFramePr>
          <p:nvPr>
            <p:ph idx="1"/>
          </p:nvPr>
        </p:nvGraphicFramePr>
        <p:xfrm>
          <a:off x="2185988" y="1905000"/>
          <a:ext cx="7766050" cy="3676650"/>
        </p:xfrm>
        <a:graphic>
          <a:graphicData uri="http://schemas.openxmlformats.org/drawingml/2006/table">
            <a:tbl>
              <a:tblPr/>
              <a:tblGrid>
                <a:gridCol w="1552575">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582738">
                  <a:extLst>
                    <a:ext uri="{9D8B030D-6E8A-4147-A177-3AD203B41FA5}">
                      <a16:colId xmlns:a16="http://schemas.microsoft.com/office/drawing/2014/main" val="20002"/>
                    </a:ext>
                  </a:extLst>
                </a:gridCol>
                <a:gridCol w="151130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3676650">
                <a:tc>
                  <a:txBody>
                    <a:bodyPr/>
                    <a:lstStyle>
                      <a:lvl1pPr>
                        <a:spcBef>
                          <a:spcPct val="20000"/>
                        </a:spcBef>
                        <a:buClr>
                          <a:schemeClr val="tx2"/>
                        </a:buClr>
                        <a:buSzPct val="90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Have 4 kids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Save 4 college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Pay off all consumer debt</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Grad school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tx2"/>
                        </a:buClr>
                        <a:buSzPct val="90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Pay off house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Begin business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Save 4 college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Save 4 weddings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Old age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0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Debt-free</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Estate and Kingdom goals</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Old Age $</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alt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Travel &amp; mission trips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buClr>
                          <a:schemeClr val="tx2"/>
                        </a:buClr>
                        <a:buSzPct val="90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Second career?</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Finishers.org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Old Age $</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endParaRPr kumimoji="0" lang="en-US" altLang="en-US" sz="2400" b="0"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Travel &amp; mission trips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90000"/>
                        <a:buFont typeface="Wingdings" pitchFamily="2" charset="2"/>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Mentoring Funding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Praying</a:t>
                      </a:r>
                    </a:p>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altLang="en-US" sz="2400" b="0" i="0" u="none" strike="noStrike" cap="none" normalizeH="0" baseline="0">
                          <a:ln>
                            <a:noFill/>
                          </a:ln>
                          <a:solidFill>
                            <a:schemeClr val="tx1"/>
                          </a:solidFill>
                          <a:effectLst/>
                          <a:latin typeface="Times New Roman" pitchFamily="18" charset="0"/>
                        </a:rPr>
                        <a:t>Encourag-ing</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bl>
          </a:graphicData>
        </a:graphic>
      </p:graphicFrame>
      <p:sp>
        <p:nvSpPr>
          <p:cNvPr id="25620" name="Text Box 25">
            <a:extLst>
              <a:ext uri="{FF2B5EF4-FFF2-40B4-BE49-F238E27FC236}">
                <a16:creationId xmlns:a16="http://schemas.microsoft.com/office/drawing/2014/main" id="{40183695-D0D4-49F1-A400-66E366109944}"/>
              </a:ext>
            </a:extLst>
          </p:cNvPr>
          <p:cNvSpPr txBox="1">
            <a:spLocks noChangeArrowheads="1"/>
          </p:cNvSpPr>
          <p:nvPr/>
        </p:nvSpPr>
        <p:spPr bwMode="auto">
          <a:xfrm>
            <a:off x="19812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30</a:t>
            </a:r>
          </a:p>
        </p:txBody>
      </p:sp>
      <p:sp>
        <p:nvSpPr>
          <p:cNvPr id="25621" name="Text Box 26">
            <a:extLst>
              <a:ext uri="{FF2B5EF4-FFF2-40B4-BE49-F238E27FC236}">
                <a16:creationId xmlns:a16="http://schemas.microsoft.com/office/drawing/2014/main" id="{ED962659-EF69-47BD-BE60-709CDCF3C907}"/>
              </a:ext>
            </a:extLst>
          </p:cNvPr>
          <p:cNvSpPr txBox="1">
            <a:spLocks noChangeArrowheads="1"/>
          </p:cNvSpPr>
          <p:nvPr/>
        </p:nvSpPr>
        <p:spPr bwMode="auto">
          <a:xfrm>
            <a:off x="35052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40</a:t>
            </a:r>
          </a:p>
        </p:txBody>
      </p:sp>
      <p:sp>
        <p:nvSpPr>
          <p:cNvPr id="25622" name="Text Box 27">
            <a:extLst>
              <a:ext uri="{FF2B5EF4-FFF2-40B4-BE49-F238E27FC236}">
                <a16:creationId xmlns:a16="http://schemas.microsoft.com/office/drawing/2014/main" id="{DC2FC1A3-EB59-42B8-99C4-62EA28C292AC}"/>
              </a:ext>
            </a:extLst>
          </p:cNvPr>
          <p:cNvSpPr txBox="1">
            <a:spLocks noChangeArrowheads="1"/>
          </p:cNvSpPr>
          <p:nvPr/>
        </p:nvSpPr>
        <p:spPr bwMode="auto">
          <a:xfrm>
            <a:off x="5105400" y="56388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50</a:t>
            </a:r>
          </a:p>
        </p:txBody>
      </p:sp>
      <p:sp>
        <p:nvSpPr>
          <p:cNvPr id="25623" name="Text Box 28">
            <a:extLst>
              <a:ext uri="{FF2B5EF4-FFF2-40B4-BE49-F238E27FC236}">
                <a16:creationId xmlns:a16="http://schemas.microsoft.com/office/drawing/2014/main" id="{6B5D5E96-EDF5-42A6-A3D3-F1829FEDF9AB}"/>
              </a:ext>
            </a:extLst>
          </p:cNvPr>
          <p:cNvSpPr txBox="1">
            <a:spLocks noChangeArrowheads="1"/>
          </p:cNvSpPr>
          <p:nvPr/>
        </p:nvSpPr>
        <p:spPr bwMode="auto">
          <a:xfrm>
            <a:off x="67056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60</a:t>
            </a:r>
          </a:p>
        </p:txBody>
      </p:sp>
      <p:sp>
        <p:nvSpPr>
          <p:cNvPr id="25624" name="Text Box 29">
            <a:extLst>
              <a:ext uri="{FF2B5EF4-FFF2-40B4-BE49-F238E27FC236}">
                <a16:creationId xmlns:a16="http://schemas.microsoft.com/office/drawing/2014/main" id="{5AD331E7-3A11-4C0C-8912-66E12D2637DF}"/>
              </a:ext>
            </a:extLst>
          </p:cNvPr>
          <p:cNvSpPr txBox="1">
            <a:spLocks noChangeArrowheads="1"/>
          </p:cNvSpPr>
          <p:nvPr/>
        </p:nvSpPr>
        <p:spPr bwMode="auto">
          <a:xfrm>
            <a:off x="82296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70</a:t>
            </a:r>
          </a:p>
        </p:txBody>
      </p:sp>
      <p:sp>
        <p:nvSpPr>
          <p:cNvPr id="25625" name="Text Box 30">
            <a:extLst>
              <a:ext uri="{FF2B5EF4-FFF2-40B4-BE49-F238E27FC236}">
                <a16:creationId xmlns:a16="http://schemas.microsoft.com/office/drawing/2014/main" id="{4082C7AB-BD9B-40A5-9E04-85FD2C5B2FC9}"/>
              </a:ext>
            </a:extLst>
          </p:cNvPr>
          <p:cNvSpPr txBox="1">
            <a:spLocks noChangeArrowheads="1"/>
          </p:cNvSpPr>
          <p:nvPr/>
        </p:nvSpPr>
        <p:spPr bwMode="auto">
          <a:xfrm>
            <a:off x="9677400" y="56388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80</a:t>
            </a:r>
          </a:p>
        </p:txBody>
      </p:sp>
      <p:sp>
        <p:nvSpPr>
          <p:cNvPr id="24619" name="Text Box 43">
            <a:extLst>
              <a:ext uri="{FF2B5EF4-FFF2-40B4-BE49-F238E27FC236}">
                <a16:creationId xmlns:a16="http://schemas.microsoft.com/office/drawing/2014/main" id="{2DE8DAC1-82DF-4555-9D61-9FF8DEEF778A}"/>
              </a:ext>
            </a:extLst>
          </p:cNvPr>
          <p:cNvSpPr txBox="1">
            <a:spLocks noChangeArrowheads="1"/>
          </p:cNvSpPr>
          <p:nvPr/>
        </p:nvSpPr>
        <p:spPr bwMode="auto">
          <a:xfrm>
            <a:off x="1524000" y="6096000"/>
            <a:ext cx="9144000" cy="376238"/>
          </a:xfrm>
          <a:prstGeom prst="rect">
            <a:avLst/>
          </a:prstGeom>
          <a:solidFill>
            <a:schemeClr val="bg1">
              <a:lumMod val="50000"/>
            </a:schemeClr>
          </a:solidFill>
          <a:ln w="9525">
            <a:solidFill>
              <a:schemeClr val="tx1"/>
            </a:solidFill>
            <a:miter lim="800000"/>
            <a:headEnd/>
            <a:tailEnd/>
          </a:ln>
          <a:effectLst/>
        </p:spPr>
        <p:txBody>
          <a:bodyPr>
            <a:spAutoFit/>
          </a:bodyPr>
          <a:lstStyle/>
          <a:p>
            <a:pPr>
              <a:spcBef>
                <a:spcPct val="50000"/>
              </a:spcBef>
              <a:defRPr/>
            </a:pPr>
            <a:r>
              <a:rPr lang="en-US" altLang="en-US" b="1">
                <a:latin typeface="Arial" charset="0"/>
              </a:rPr>
              <a:t>Take a day or weekend with your spouse to pray over and plan for longterm goals.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C845053-D9BD-4981-880D-D18135F6506D}"/>
              </a:ext>
            </a:extLst>
          </p:cNvPr>
          <p:cNvSpPr>
            <a:spLocks noGrp="1" noChangeArrowheads="1"/>
          </p:cNvSpPr>
          <p:nvPr>
            <p:ph type="title"/>
          </p:nvPr>
        </p:nvSpPr>
        <p:spPr/>
        <p:txBody>
          <a:bodyPr/>
          <a:lstStyle/>
          <a:p>
            <a:r>
              <a:rPr lang="en-US" altLang="en-US"/>
              <a:t>Time Tips</a:t>
            </a:r>
          </a:p>
        </p:txBody>
      </p:sp>
      <p:sp>
        <p:nvSpPr>
          <p:cNvPr id="26627" name="Rectangle 3">
            <a:extLst>
              <a:ext uri="{FF2B5EF4-FFF2-40B4-BE49-F238E27FC236}">
                <a16:creationId xmlns:a16="http://schemas.microsoft.com/office/drawing/2014/main" id="{DBB61059-96E4-4664-B782-7C081982A521}"/>
              </a:ext>
            </a:extLst>
          </p:cNvPr>
          <p:cNvSpPr>
            <a:spLocks noGrp="1" noChangeArrowheads="1"/>
          </p:cNvSpPr>
          <p:nvPr>
            <p:ph idx="1"/>
          </p:nvPr>
        </p:nvSpPr>
        <p:spPr>
          <a:xfrm>
            <a:off x="3352800" y="1219200"/>
            <a:ext cx="6629400" cy="5334000"/>
          </a:xfrm>
        </p:spPr>
        <p:txBody>
          <a:bodyPr/>
          <a:lstStyle/>
          <a:p>
            <a:r>
              <a:rPr lang="en-US" altLang="en-US"/>
              <a:t>Track time use with a paper planner (a PDA [personal digital assistant] may work—but I doubt it). Bracket time segments and label them. Note any data that needs to be totaled. [Use the same page to track financial expenses.]</a:t>
            </a:r>
          </a:p>
          <a:p>
            <a:r>
              <a:rPr lang="en-US" altLang="en-US"/>
              <a:t>If you complete a job, ask yourself, “What is the most important thing that I need to do?”</a:t>
            </a:r>
          </a:p>
          <a:p>
            <a:pPr lvl="1"/>
            <a:r>
              <a:rPr lang="en-US" altLang="en-US" sz="2400"/>
              <a:t>When needing a resource, ask yourself, “Who REALLY knows about this?”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7848F07-88D8-4188-B8BC-946B32A47003}"/>
              </a:ext>
            </a:extLst>
          </p:cNvPr>
          <p:cNvSpPr>
            <a:spLocks noGrp="1" noChangeArrowheads="1"/>
          </p:cNvSpPr>
          <p:nvPr>
            <p:ph type="title"/>
          </p:nvPr>
        </p:nvSpPr>
        <p:spPr/>
        <p:txBody>
          <a:bodyPr/>
          <a:lstStyle/>
          <a:p>
            <a:r>
              <a:rPr lang="en-US" altLang="en-US"/>
              <a:t>Time Tips</a:t>
            </a:r>
          </a:p>
        </p:txBody>
      </p:sp>
      <p:sp>
        <p:nvSpPr>
          <p:cNvPr id="27651" name="Rectangle 3">
            <a:extLst>
              <a:ext uri="{FF2B5EF4-FFF2-40B4-BE49-F238E27FC236}">
                <a16:creationId xmlns:a16="http://schemas.microsoft.com/office/drawing/2014/main" id="{9001FD60-2ABE-417B-ACF3-4A30ACB41BE1}"/>
              </a:ext>
            </a:extLst>
          </p:cNvPr>
          <p:cNvSpPr>
            <a:spLocks noGrp="1" noChangeArrowheads="1"/>
          </p:cNvSpPr>
          <p:nvPr>
            <p:ph type="body" idx="1"/>
          </p:nvPr>
        </p:nvSpPr>
        <p:spPr/>
        <p:txBody>
          <a:bodyPr/>
          <a:lstStyle/>
          <a:p>
            <a:r>
              <a:rPr lang="en-US" altLang="en-US"/>
              <a:t>Commit your way to the Lord at the start of the day.</a:t>
            </a:r>
          </a:p>
          <a:p>
            <a:pPr lvl="1"/>
            <a:r>
              <a:rPr lang="en-US" altLang="en-US"/>
              <a:t>Proverbs 3:5-6  Trust in the LORD with all your heart and lean not on your own understanding; in all your ways acknowledge him, and he will make your paths straight. </a:t>
            </a:r>
          </a:p>
          <a:p>
            <a:pPr lvl="1"/>
            <a:r>
              <a:rPr lang="en-US" altLang="en-US"/>
              <a:t>Proverbs 16:3   Commit to the LORD whatever you do, and your plans will succeed.</a:t>
            </a:r>
          </a:p>
          <a:p>
            <a:r>
              <a:rPr lang="en-US" altLang="en-US"/>
              <a:t>Bring time-stuffers with you, such as a book, magazine, laptop, prayer list, scripture verses, etc. in case you are delayed.</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8ABC9E-0A64-4095-9185-EEEC28D85081}"/>
              </a:ext>
            </a:extLst>
          </p:cNvPr>
          <p:cNvSpPr>
            <a:spLocks noGrp="1" noChangeArrowheads="1"/>
          </p:cNvSpPr>
          <p:nvPr>
            <p:ph type="title"/>
          </p:nvPr>
        </p:nvSpPr>
        <p:spPr/>
        <p:txBody>
          <a:bodyPr/>
          <a:lstStyle/>
          <a:p>
            <a:r>
              <a:rPr lang="en-US" altLang="en-US"/>
              <a:t>Time Tips</a:t>
            </a:r>
          </a:p>
        </p:txBody>
      </p:sp>
      <p:sp>
        <p:nvSpPr>
          <p:cNvPr id="28675" name="Rectangle 3">
            <a:extLst>
              <a:ext uri="{FF2B5EF4-FFF2-40B4-BE49-F238E27FC236}">
                <a16:creationId xmlns:a16="http://schemas.microsoft.com/office/drawing/2014/main" id="{2F20ACE9-8E5D-4457-8243-9B76EB75F0A3}"/>
              </a:ext>
            </a:extLst>
          </p:cNvPr>
          <p:cNvSpPr>
            <a:spLocks noGrp="1" noChangeArrowheads="1"/>
          </p:cNvSpPr>
          <p:nvPr>
            <p:ph type="body" idx="1"/>
          </p:nvPr>
        </p:nvSpPr>
        <p:spPr>
          <a:xfrm>
            <a:off x="3429000" y="1676400"/>
            <a:ext cx="6553200" cy="4114800"/>
          </a:xfrm>
        </p:spPr>
        <p:txBody>
          <a:bodyPr/>
          <a:lstStyle/>
          <a:p>
            <a:r>
              <a:rPr lang="en-US" altLang="en-US"/>
              <a:t>Work from a clean desktop.</a:t>
            </a:r>
          </a:p>
          <a:p>
            <a:r>
              <a:rPr lang="en-US" altLang="en-US"/>
              <a:t>Exercise regularly and work from an ergonomic chair.</a:t>
            </a:r>
          </a:p>
          <a:p>
            <a:r>
              <a:rPr lang="en-US" altLang="en-US"/>
              <a:t>Use trays to place items for further consideration.</a:t>
            </a:r>
          </a:p>
          <a:p>
            <a:r>
              <a:rPr lang="en-US" altLang="en-US"/>
              <a:t>DO IT NOW! Don’t procrastinate with what should be done today.</a:t>
            </a:r>
          </a:p>
          <a:p>
            <a:pPr lvl="1"/>
            <a:r>
              <a:rPr lang="en-US" altLang="en-US" sz="2400"/>
              <a:t>It took me 2.5 years to read The Now Habit.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40A50BF-EE89-4A23-8A50-1A217D00D9D5}"/>
              </a:ext>
            </a:extLst>
          </p:cNvPr>
          <p:cNvSpPr>
            <a:spLocks noGrp="1" noChangeArrowheads="1"/>
          </p:cNvSpPr>
          <p:nvPr>
            <p:ph type="title"/>
          </p:nvPr>
        </p:nvSpPr>
        <p:spPr/>
        <p:txBody>
          <a:bodyPr/>
          <a:lstStyle/>
          <a:p>
            <a:r>
              <a:rPr lang="en-US" altLang="en-US"/>
              <a:t>Time Tips</a:t>
            </a:r>
          </a:p>
        </p:txBody>
      </p:sp>
      <p:sp>
        <p:nvSpPr>
          <p:cNvPr id="29699" name="Rectangle 3">
            <a:extLst>
              <a:ext uri="{FF2B5EF4-FFF2-40B4-BE49-F238E27FC236}">
                <a16:creationId xmlns:a16="http://schemas.microsoft.com/office/drawing/2014/main" id="{AA3E397D-887A-4DAC-BF1C-796D25E7CD4B}"/>
              </a:ext>
            </a:extLst>
          </p:cNvPr>
          <p:cNvSpPr>
            <a:spLocks noGrp="1" noChangeArrowheads="1"/>
          </p:cNvSpPr>
          <p:nvPr>
            <p:ph type="body" idx="1"/>
          </p:nvPr>
        </p:nvSpPr>
        <p:spPr/>
        <p:txBody>
          <a:bodyPr/>
          <a:lstStyle/>
          <a:p>
            <a:r>
              <a:rPr lang="en-US" altLang="en-US"/>
              <a:t>Creative work in the AM and busy work in PM—does this work for you?</a:t>
            </a:r>
          </a:p>
          <a:p>
            <a:r>
              <a:rPr lang="en-US" altLang="en-US"/>
              <a:t>Handle paper once. Throw unwanted mail away before it hits the desk.</a:t>
            </a:r>
          </a:p>
          <a:p>
            <a:r>
              <a:rPr lang="en-US" altLang="en-US"/>
              <a:t>Delegate tasks when legitimate.</a:t>
            </a:r>
          </a:p>
          <a:p>
            <a:r>
              <a:rPr lang="en-US" altLang="en-US"/>
              <a:t>Write down questions before making a call.</a:t>
            </a:r>
          </a:p>
          <a:p>
            <a:r>
              <a:rPr lang="en-US" altLang="en-US"/>
              <a:t>Keep God the focus of the day, not time or people or money.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3701AA-F986-44C3-89EE-2C6844D83DA7}"/>
              </a:ext>
            </a:extLst>
          </p:cNvPr>
          <p:cNvSpPr>
            <a:spLocks noGrp="1" noChangeArrowheads="1"/>
          </p:cNvSpPr>
          <p:nvPr>
            <p:ph type="title"/>
          </p:nvPr>
        </p:nvSpPr>
        <p:spPr/>
        <p:txBody>
          <a:bodyPr/>
          <a:lstStyle/>
          <a:p>
            <a:r>
              <a:rPr lang="en-US" altLang="en-US"/>
              <a:t>Time Tips</a:t>
            </a:r>
          </a:p>
        </p:txBody>
      </p:sp>
      <p:sp>
        <p:nvSpPr>
          <p:cNvPr id="30723" name="Rectangle 3">
            <a:extLst>
              <a:ext uri="{FF2B5EF4-FFF2-40B4-BE49-F238E27FC236}">
                <a16:creationId xmlns:a16="http://schemas.microsoft.com/office/drawing/2014/main" id="{E2CD9CFC-2E64-43F7-AD37-2DDD66728332}"/>
              </a:ext>
            </a:extLst>
          </p:cNvPr>
          <p:cNvSpPr>
            <a:spLocks noGrp="1" noChangeArrowheads="1"/>
          </p:cNvSpPr>
          <p:nvPr>
            <p:ph type="body" idx="1"/>
          </p:nvPr>
        </p:nvSpPr>
        <p:spPr/>
        <p:txBody>
          <a:bodyPr/>
          <a:lstStyle/>
          <a:p>
            <a:r>
              <a:rPr lang="en-US" altLang="en-US"/>
              <a:t>Consider audio books and courses when driving longer distances. Borrow from the library or buy from a used-book store. </a:t>
            </a:r>
          </a:p>
          <a:p>
            <a:pPr lvl="1"/>
            <a:r>
              <a:rPr lang="en-US" altLang="en-US">
                <a:hlinkClick r:id="rId3"/>
              </a:rPr>
              <a:t>www.Teach12.com</a:t>
            </a:r>
            <a:r>
              <a:rPr lang="en-US" altLang="en-US"/>
              <a:t> has excellent courses.</a:t>
            </a:r>
          </a:p>
          <a:p>
            <a:r>
              <a:rPr lang="en-US" altLang="en-US"/>
              <a:t>Use Post-It® notes to aide memory. Use larger, lined pads for ToDo lists.</a:t>
            </a:r>
          </a:p>
          <a:p>
            <a:r>
              <a:rPr lang="en-US" altLang="en-US"/>
              <a:t>Review your calendar at the end of the month to followup on the undone.</a:t>
            </a:r>
          </a:p>
          <a:p>
            <a:r>
              <a:rPr lang="en-US" altLang="en-US"/>
              <a:t>Be thankful for what you have accomplished during the day—don’t focus upon what was not done (Minerirth-Meier Clinic).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B71A9FB-0F5E-4C3D-8B20-6AE3A238A2BE}"/>
              </a:ext>
            </a:extLst>
          </p:cNvPr>
          <p:cNvSpPr>
            <a:spLocks noGrp="1" noChangeArrowheads="1"/>
          </p:cNvSpPr>
          <p:nvPr>
            <p:ph type="title"/>
          </p:nvPr>
        </p:nvSpPr>
        <p:spPr/>
        <p:txBody>
          <a:bodyPr/>
          <a:lstStyle/>
          <a:p>
            <a:r>
              <a:rPr lang="en-US" altLang="en-US"/>
              <a:t>Beware Time Traps</a:t>
            </a:r>
          </a:p>
        </p:txBody>
      </p:sp>
      <p:sp>
        <p:nvSpPr>
          <p:cNvPr id="31747" name="Rectangle 3">
            <a:extLst>
              <a:ext uri="{FF2B5EF4-FFF2-40B4-BE49-F238E27FC236}">
                <a16:creationId xmlns:a16="http://schemas.microsoft.com/office/drawing/2014/main" id="{76C59357-AACD-42C1-B516-600FBDDD65F3}"/>
              </a:ext>
            </a:extLst>
          </p:cNvPr>
          <p:cNvSpPr>
            <a:spLocks noGrp="1" noChangeArrowheads="1"/>
          </p:cNvSpPr>
          <p:nvPr>
            <p:ph type="body" idx="1"/>
          </p:nvPr>
        </p:nvSpPr>
        <p:spPr/>
        <p:txBody>
          <a:bodyPr/>
          <a:lstStyle/>
          <a:p>
            <a:r>
              <a:rPr lang="en-US" altLang="en-US"/>
              <a:t>Set boundaries to work. Plan to play. Take time for God, family and others. I set aside Saturdays to work around the house and for leisure.</a:t>
            </a:r>
          </a:p>
          <a:p>
            <a:r>
              <a:rPr lang="en-US" altLang="en-US"/>
              <a:t>Too much TV, movies, video games, reading, playing.</a:t>
            </a:r>
          </a:p>
          <a:p>
            <a:r>
              <a:rPr lang="en-US" altLang="en-US"/>
              <a:t>If time is short, let the answering machine take calls.</a:t>
            </a:r>
          </a:p>
          <a:p>
            <a:r>
              <a:rPr lang="en-US" altLang="en-US"/>
              <a:t>Set an ideal time to go to bed and to get up, and try to keep it.</a:t>
            </a:r>
          </a:p>
          <a:p>
            <a:r>
              <a:rPr lang="en-US" altLang="en-US"/>
              <a:t>Set a time to leisurely browse the Internet.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3559532-2AC4-4458-BF69-9059FDE27E93}"/>
              </a:ext>
            </a:extLst>
          </p:cNvPr>
          <p:cNvSpPr>
            <a:spLocks noGrp="1" noChangeArrowheads="1"/>
          </p:cNvSpPr>
          <p:nvPr>
            <p:ph type="title"/>
          </p:nvPr>
        </p:nvSpPr>
        <p:spPr/>
        <p:txBody>
          <a:bodyPr/>
          <a:lstStyle/>
          <a:p>
            <a:pPr eaLnBrk="1" hangingPunct="1"/>
            <a:r>
              <a:rPr lang="en-US" altLang="en-US"/>
              <a:t>GOALS</a:t>
            </a:r>
          </a:p>
        </p:txBody>
      </p:sp>
      <p:sp>
        <p:nvSpPr>
          <p:cNvPr id="14339" name="Rectangle 3">
            <a:extLst>
              <a:ext uri="{FF2B5EF4-FFF2-40B4-BE49-F238E27FC236}">
                <a16:creationId xmlns:a16="http://schemas.microsoft.com/office/drawing/2014/main" id="{09CE6B87-0B39-42F2-9C4F-4C61294D3310}"/>
              </a:ext>
            </a:extLst>
          </p:cNvPr>
          <p:cNvSpPr>
            <a:spLocks noGrp="1" noChangeArrowheads="1"/>
          </p:cNvSpPr>
          <p:nvPr>
            <p:ph idx="1"/>
          </p:nvPr>
        </p:nvSpPr>
        <p:spPr>
          <a:xfrm>
            <a:off x="1981200" y="2057401"/>
            <a:ext cx="8534400" cy="4068763"/>
          </a:xfrm>
        </p:spPr>
        <p:txBody>
          <a:bodyPr/>
          <a:lstStyle/>
          <a:p>
            <a:pPr eaLnBrk="1" hangingPunct="1"/>
            <a:r>
              <a:rPr lang="en-US" altLang="en-US" b="1"/>
              <a:t>G</a:t>
            </a:r>
            <a:r>
              <a:rPr lang="en-US" altLang="en-US"/>
              <a:t>oal Determination</a:t>
            </a:r>
          </a:p>
          <a:p>
            <a:pPr eaLnBrk="1" hangingPunct="1"/>
            <a:r>
              <a:rPr lang="en-US" altLang="en-US" b="1"/>
              <a:t>O</a:t>
            </a:r>
            <a:r>
              <a:rPr lang="en-US" altLang="en-US"/>
              <a:t>bjectify goals into the short and long terms</a:t>
            </a:r>
          </a:p>
          <a:p>
            <a:pPr eaLnBrk="1" hangingPunct="1"/>
            <a:r>
              <a:rPr lang="en-US" altLang="en-US" b="1"/>
              <a:t>A</a:t>
            </a:r>
            <a:r>
              <a:rPr lang="en-US" altLang="en-US"/>
              <a:t>ccurately keep records</a:t>
            </a:r>
          </a:p>
          <a:p>
            <a:pPr eaLnBrk="1" hangingPunct="1"/>
            <a:r>
              <a:rPr lang="en-US" altLang="en-US" b="1"/>
              <a:t>L</a:t>
            </a:r>
            <a:r>
              <a:rPr lang="en-US" altLang="en-US"/>
              <a:t>earn from your records</a:t>
            </a:r>
          </a:p>
          <a:p>
            <a:pPr eaLnBrk="1" hangingPunct="1"/>
            <a:r>
              <a:rPr lang="en-US" altLang="en-US" b="1"/>
              <a:t>S</a:t>
            </a:r>
            <a:r>
              <a:rPr lang="en-US" altLang="en-US"/>
              <a:t>tay focused on your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80EEC64-AA6D-46F3-884E-F35C5AECA3F6}"/>
              </a:ext>
            </a:extLst>
          </p:cNvPr>
          <p:cNvSpPr>
            <a:spLocks noGrp="1" noChangeArrowheads="1"/>
          </p:cNvSpPr>
          <p:nvPr>
            <p:ph type="title"/>
          </p:nvPr>
        </p:nvSpPr>
        <p:spPr/>
        <p:txBody>
          <a:bodyPr/>
          <a:lstStyle/>
          <a:p>
            <a:pPr eaLnBrk="1" hangingPunct="1"/>
            <a:r>
              <a:rPr lang="en-US" altLang="en-US"/>
              <a:t>God Controls Our Time</a:t>
            </a:r>
          </a:p>
        </p:txBody>
      </p:sp>
      <p:sp>
        <p:nvSpPr>
          <p:cNvPr id="15363" name="Rectangle 3">
            <a:extLst>
              <a:ext uri="{FF2B5EF4-FFF2-40B4-BE49-F238E27FC236}">
                <a16:creationId xmlns:a16="http://schemas.microsoft.com/office/drawing/2014/main" id="{166F60D4-D799-4900-9177-6C699623D35C}"/>
              </a:ext>
            </a:extLst>
          </p:cNvPr>
          <p:cNvSpPr>
            <a:spLocks noGrp="1" noChangeArrowheads="1"/>
          </p:cNvSpPr>
          <p:nvPr>
            <p:ph type="body" idx="1"/>
          </p:nvPr>
        </p:nvSpPr>
        <p:spPr>
          <a:xfrm>
            <a:off x="1905000" y="1676401"/>
            <a:ext cx="8305800" cy="4525963"/>
          </a:xfrm>
        </p:spPr>
        <p:txBody>
          <a:bodyPr/>
          <a:lstStyle/>
          <a:p>
            <a:pPr eaLnBrk="1" hangingPunct="1"/>
            <a:r>
              <a:rPr lang="en-US" altLang="en-US" sz="2800" b="0"/>
              <a:t>Acts 17:26</a:t>
            </a:r>
            <a:r>
              <a:rPr lang="en-US" altLang="en-US" sz="2800"/>
              <a:t> From one man he made every nation of men, that they should inhabit the whole earth; and </a:t>
            </a:r>
            <a:r>
              <a:rPr lang="en-US" altLang="en-US" sz="2800" b="0"/>
              <a:t>he determined the times set for them</a:t>
            </a:r>
            <a:r>
              <a:rPr lang="en-US" altLang="en-US" sz="2800"/>
              <a:t> and the exact places where they should live. (NIV used)</a:t>
            </a:r>
            <a:endParaRPr lang="en-US" altLang="en-US" sz="2800" b="0"/>
          </a:p>
          <a:p>
            <a:pPr eaLnBrk="1" hangingPunct="1"/>
            <a:r>
              <a:rPr lang="en-US" altLang="en-US" sz="2800" b="0"/>
              <a:t>Psalm 139:16</a:t>
            </a:r>
            <a:r>
              <a:rPr lang="en-US" altLang="en-US" sz="2800"/>
              <a:t>  your eyes saw my unformed body. All </a:t>
            </a:r>
            <a:r>
              <a:rPr lang="en-US" altLang="en-US" sz="2800" b="0"/>
              <a:t>the days ordained for me</a:t>
            </a:r>
            <a:r>
              <a:rPr lang="en-US" altLang="en-US" sz="2800"/>
              <a:t> were written in your book before one of them came to be. </a:t>
            </a:r>
          </a:p>
          <a:p>
            <a:pPr eaLnBrk="1" hangingPunct="1"/>
            <a:r>
              <a:rPr lang="en-US" altLang="en-US" sz="2800" b="0"/>
              <a:t>Psalm 31:15</a:t>
            </a:r>
            <a:r>
              <a:rPr lang="en-US" altLang="en-US" sz="2800"/>
              <a:t> My times are in your hands…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001E73F-647C-4AAE-9D93-971286EA9D24}"/>
              </a:ext>
            </a:extLst>
          </p:cNvPr>
          <p:cNvSpPr>
            <a:spLocks noGrp="1" noChangeArrowheads="1"/>
          </p:cNvSpPr>
          <p:nvPr>
            <p:ph type="title"/>
          </p:nvPr>
        </p:nvSpPr>
        <p:spPr/>
        <p:txBody>
          <a:bodyPr/>
          <a:lstStyle/>
          <a:p>
            <a:pPr eaLnBrk="1" hangingPunct="1"/>
            <a:r>
              <a:rPr lang="en-US" altLang="en-US"/>
              <a:t>Our Time is Short</a:t>
            </a:r>
          </a:p>
        </p:txBody>
      </p:sp>
      <p:sp>
        <p:nvSpPr>
          <p:cNvPr id="16387" name="Rectangle 3">
            <a:extLst>
              <a:ext uri="{FF2B5EF4-FFF2-40B4-BE49-F238E27FC236}">
                <a16:creationId xmlns:a16="http://schemas.microsoft.com/office/drawing/2014/main" id="{71221F4F-9E9E-4046-837B-7C9155D2AA60}"/>
              </a:ext>
            </a:extLst>
          </p:cNvPr>
          <p:cNvSpPr>
            <a:spLocks noGrp="1" noChangeArrowheads="1"/>
          </p:cNvSpPr>
          <p:nvPr>
            <p:ph type="body" idx="1"/>
          </p:nvPr>
        </p:nvSpPr>
        <p:spPr/>
        <p:txBody>
          <a:bodyPr/>
          <a:lstStyle/>
          <a:p>
            <a:pPr eaLnBrk="1" hangingPunct="1"/>
            <a:r>
              <a:rPr lang="en-US" altLang="en-US" sz="2800" b="0"/>
              <a:t>Psalm 39:4</a:t>
            </a:r>
            <a:r>
              <a:rPr lang="en-US" altLang="en-US" sz="2800"/>
              <a:t> "Show me, O LORD, my life's end and the number of my days; let me know how fleeting is my life.</a:t>
            </a:r>
          </a:p>
          <a:p>
            <a:pPr eaLnBrk="1" hangingPunct="1"/>
            <a:r>
              <a:rPr lang="en-US" altLang="en-US" sz="2800" b="0"/>
              <a:t>Psalm 90:10</a:t>
            </a:r>
            <a:r>
              <a:rPr lang="en-US" altLang="en-US" sz="2800"/>
              <a:t> The length of our days is seventy years-- or eighty, if we have the strength; yet their span {</a:t>
            </a:r>
            <a:r>
              <a:rPr lang="en-US" altLang="en-US" sz="2800" i="1"/>
              <a:t>10 </a:t>
            </a:r>
            <a:r>
              <a:rPr lang="en-US" altLang="en-US" sz="2800"/>
              <a:t>Or yet the best of them} is but trouble and sorrow, for they quickly pass, and we fly away.</a:t>
            </a:r>
          </a:p>
          <a:p>
            <a:pPr eaLnBrk="1" hangingPunct="1"/>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D73113C-2224-4A15-9EF4-4B0199575CE6}"/>
              </a:ext>
            </a:extLst>
          </p:cNvPr>
          <p:cNvSpPr>
            <a:spLocks noGrp="1" noChangeArrowheads="1"/>
          </p:cNvSpPr>
          <p:nvPr>
            <p:ph type="title"/>
          </p:nvPr>
        </p:nvSpPr>
        <p:spPr/>
        <p:txBody>
          <a:bodyPr/>
          <a:lstStyle/>
          <a:p>
            <a:pPr eaLnBrk="1" hangingPunct="1"/>
            <a:r>
              <a:rPr lang="en-US" altLang="en-US"/>
              <a:t>Our Time is Short</a:t>
            </a:r>
          </a:p>
        </p:txBody>
      </p:sp>
      <p:sp>
        <p:nvSpPr>
          <p:cNvPr id="17411" name="Rectangle 3">
            <a:extLst>
              <a:ext uri="{FF2B5EF4-FFF2-40B4-BE49-F238E27FC236}">
                <a16:creationId xmlns:a16="http://schemas.microsoft.com/office/drawing/2014/main" id="{70DAC096-7315-447F-8454-30ED5F83B53D}"/>
              </a:ext>
            </a:extLst>
          </p:cNvPr>
          <p:cNvSpPr>
            <a:spLocks noGrp="1" noChangeArrowheads="1"/>
          </p:cNvSpPr>
          <p:nvPr>
            <p:ph type="body" idx="1"/>
          </p:nvPr>
        </p:nvSpPr>
        <p:spPr/>
        <p:txBody>
          <a:bodyPr/>
          <a:lstStyle/>
          <a:p>
            <a:pPr eaLnBrk="1" hangingPunct="1">
              <a:lnSpc>
                <a:spcPct val="90000"/>
              </a:lnSpc>
            </a:pPr>
            <a:r>
              <a:rPr lang="en-US" altLang="en-US" b="0"/>
              <a:t>John 9:4 </a:t>
            </a:r>
            <a:r>
              <a:rPr lang="en-US" altLang="en-US"/>
              <a:t>  4 As long as it is day, we must do the work of him who sent me. Night is coming, when no one can work.</a:t>
            </a:r>
            <a:endParaRPr lang="en-US" altLang="en-US" b="0"/>
          </a:p>
          <a:p>
            <a:pPr eaLnBrk="1" hangingPunct="1">
              <a:lnSpc>
                <a:spcPct val="90000"/>
              </a:lnSpc>
            </a:pPr>
            <a:r>
              <a:rPr lang="en-US" altLang="en-US" b="0"/>
              <a:t>Ecclesiastes 9:10 </a:t>
            </a:r>
            <a:r>
              <a:rPr lang="en-US" altLang="en-US"/>
              <a:t>  Whatever your hand finds to do, do it with all your might, for in the grave, where you are going, there is </a:t>
            </a:r>
            <a:r>
              <a:rPr lang="en-US" altLang="en-US" b="0"/>
              <a:t>neither working nor planning</a:t>
            </a:r>
            <a:r>
              <a:rPr lang="en-US" altLang="en-US"/>
              <a:t> nor knowledge nor wisdom. </a:t>
            </a:r>
          </a:p>
          <a:p>
            <a:pPr eaLnBrk="1" hangingPunct="1">
              <a:lnSpc>
                <a:spcPct val="90000"/>
              </a:lnSpc>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0D4DB23-74C5-4F0D-A530-875781FFD511}"/>
              </a:ext>
            </a:extLst>
          </p:cNvPr>
          <p:cNvSpPr>
            <a:spLocks noGrp="1" noChangeArrowheads="1"/>
          </p:cNvSpPr>
          <p:nvPr>
            <p:ph type="title"/>
          </p:nvPr>
        </p:nvSpPr>
        <p:spPr/>
        <p:txBody>
          <a:bodyPr/>
          <a:lstStyle/>
          <a:p>
            <a:pPr eaLnBrk="1" hangingPunct="1"/>
            <a:r>
              <a:rPr lang="en-US" altLang="en-US"/>
              <a:t>Time vs. Money</a:t>
            </a:r>
          </a:p>
        </p:txBody>
      </p:sp>
      <p:sp>
        <p:nvSpPr>
          <p:cNvPr id="18435" name="Rectangle 3">
            <a:extLst>
              <a:ext uri="{FF2B5EF4-FFF2-40B4-BE49-F238E27FC236}">
                <a16:creationId xmlns:a16="http://schemas.microsoft.com/office/drawing/2014/main" id="{A466A2CC-E44B-4CD9-B9FC-8A46D424A36E}"/>
              </a:ext>
            </a:extLst>
          </p:cNvPr>
          <p:cNvSpPr>
            <a:spLocks noGrp="1" noChangeArrowheads="1"/>
          </p:cNvSpPr>
          <p:nvPr>
            <p:ph idx="1"/>
          </p:nvPr>
        </p:nvSpPr>
        <p:spPr>
          <a:xfrm>
            <a:off x="2438400" y="1528764"/>
            <a:ext cx="7772400" cy="5024437"/>
          </a:xfrm>
        </p:spPr>
        <p:txBody>
          <a:bodyPr/>
          <a:lstStyle/>
          <a:p>
            <a:pPr eaLnBrk="1" hangingPunct="1"/>
            <a:r>
              <a:rPr lang="en-US" altLang="en-US"/>
              <a:t>Time is more valuable, since it is non-renewable. Giving your time is ultimately more precious than giving your dollars.</a:t>
            </a:r>
          </a:p>
          <a:p>
            <a:pPr lvl="1" eaLnBrk="1" hangingPunct="1"/>
            <a:r>
              <a:rPr lang="en-US" altLang="en-US"/>
              <a:t>Volunteering is a significant investment.</a:t>
            </a:r>
          </a:p>
          <a:p>
            <a:pPr eaLnBrk="1" hangingPunct="1"/>
            <a:r>
              <a:rPr lang="en-US" altLang="en-US"/>
              <a:t>We have all the time there is at the moment; we do not have all the money there is at the moment.</a:t>
            </a:r>
          </a:p>
          <a:p>
            <a:pPr lvl="1" eaLnBrk="1" hangingPunct="1"/>
            <a:r>
              <a:rPr lang="en-US" altLang="en-US"/>
              <a:t>More than four dimensions may exist, but we cannot presently access them.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7D5D2CF-96FD-4A61-974E-66BB32B981F4}"/>
              </a:ext>
            </a:extLst>
          </p:cNvPr>
          <p:cNvSpPr>
            <a:spLocks noGrp="1" noChangeArrowheads="1"/>
          </p:cNvSpPr>
          <p:nvPr>
            <p:ph type="title"/>
          </p:nvPr>
        </p:nvSpPr>
        <p:spPr/>
        <p:txBody>
          <a:bodyPr/>
          <a:lstStyle/>
          <a:p>
            <a:pPr eaLnBrk="1" hangingPunct="1"/>
            <a:r>
              <a:rPr lang="en-US" altLang="en-US"/>
              <a:t>Time vs. Money</a:t>
            </a:r>
          </a:p>
        </p:txBody>
      </p:sp>
      <p:sp>
        <p:nvSpPr>
          <p:cNvPr id="19459" name="Rectangle 3">
            <a:extLst>
              <a:ext uri="{FF2B5EF4-FFF2-40B4-BE49-F238E27FC236}">
                <a16:creationId xmlns:a16="http://schemas.microsoft.com/office/drawing/2014/main" id="{86010A32-06B1-44B9-8B26-5622B31E2DA7}"/>
              </a:ext>
            </a:extLst>
          </p:cNvPr>
          <p:cNvSpPr>
            <a:spLocks noGrp="1" noChangeArrowheads="1"/>
          </p:cNvSpPr>
          <p:nvPr>
            <p:ph idx="1"/>
          </p:nvPr>
        </p:nvSpPr>
        <p:spPr>
          <a:xfrm>
            <a:off x="2133600" y="1295400"/>
            <a:ext cx="7924800" cy="5029200"/>
          </a:xfrm>
        </p:spPr>
        <p:txBody>
          <a:bodyPr/>
          <a:lstStyle/>
          <a:p>
            <a:pPr eaLnBrk="1" hangingPunct="1"/>
            <a:r>
              <a:rPr lang="en-US" altLang="en-US"/>
              <a:t>Laziness is ingratitude to God for the non-renewable resource of time. Wasting money is ingratitude to God for the gift of power.</a:t>
            </a:r>
          </a:p>
          <a:p>
            <a:pPr eaLnBrk="1" hangingPunct="1"/>
            <a:r>
              <a:rPr lang="en-US" altLang="en-US"/>
              <a:t>Diligent use of time produces money; laziness costs money.</a:t>
            </a:r>
          </a:p>
          <a:p>
            <a:pPr lvl="1" eaLnBrk="1" hangingPunct="1"/>
            <a:r>
              <a:rPr lang="en-US" altLang="en-US"/>
              <a:t>Proverbs 10:4   Lazy hands make a man poor, but diligent hands bring wealth.</a:t>
            </a:r>
          </a:p>
          <a:p>
            <a:pPr lvl="1" eaLnBrk="1" hangingPunct="1"/>
            <a:r>
              <a:rPr lang="en-US" altLang="en-US"/>
              <a:t>Ecclesiastes 10:18   If a man is lazy, the rafters sag; if his hands are idle, the house leaks.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52B886C-BBB6-45B8-BF04-4DE7637403F0}"/>
              </a:ext>
            </a:extLst>
          </p:cNvPr>
          <p:cNvSpPr>
            <a:spLocks noGrp="1" noChangeArrowheads="1"/>
          </p:cNvSpPr>
          <p:nvPr>
            <p:ph type="title"/>
          </p:nvPr>
        </p:nvSpPr>
        <p:spPr/>
        <p:txBody>
          <a:bodyPr/>
          <a:lstStyle/>
          <a:p>
            <a:pPr eaLnBrk="1" hangingPunct="1"/>
            <a:r>
              <a:rPr lang="en-US" altLang="en-US"/>
              <a:t>Make the Most of Your Time</a:t>
            </a:r>
          </a:p>
        </p:txBody>
      </p:sp>
      <p:sp>
        <p:nvSpPr>
          <p:cNvPr id="20483" name="Rectangle 3">
            <a:extLst>
              <a:ext uri="{FF2B5EF4-FFF2-40B4-BE49-F238E27FC236}">
                <a16:creationId xmlns:a16="http://schemas.microsoft.com/office/drawing/2014/main" id="{0A56DD77-4CA6-46E1-AE29-EDA47B4F3BFC}"/>
              </a:ext>
            </a:extLst>
          </p:cNvPr>
          <p:cNvSpPr>
            <a:spLocks noGrp="1" noChangeArrowheads="1"/>
          </p:cNvSpPr>
          <p:nvPr>
            <p:ph idx="1"/>
          </p:nvPr>
        </p:nvSpPr>
        <p:spPr/>
        <p:txBody>
          <a:bodyPr/>
          <a:lstStyle/>
          <a:p>
            <a:pPr eaLnBrk="1" hangingPunct="1"/>
            <a:r>
              <a:rPr lang="en-US" altLang="en-US"/>
              <a:t>Ephesians 5:15-16</a:t>
            </a:r>
            <a:r>
              <a:rPr lang="en-US" altLang="en-US" b="1"/>
              <a:t> </a:t>
            </a:r>
            <a:r>
              <a:rPr lang="en-US" altLang="en-US"/>
              <a:t>  Be very careful, then, how you live-- not as unwise but as wise,  16 making the most of every opportunity, because the days are evil. </a:t>
            </a:r>
          </a:p>
          <a:p>
            <a:pPr lvl="1" eaLnBrk="1" hangingPunct="1"/>
            <a:r>
              <a:rPr lang="en-US" altLang="en-US" b="1"/>
              <a:t>Colossians 4:5 </a:t>
            </a:r>
            <a:r>
              <a:rPr lang="en-US" altLang="en-US"/>
              <a:t> Be wise in the way you act toward outsiders; make the most of every opportunity.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9238071-2D37-4776-B0B7-F75CFFF410F2}"/>
              </a:ext>
            </a:extLst>
          </p:cNvPr>
          <p:cNvSpPr>
            <a:spLocks noGrp="1" noChangeArrowheads="1"/>
          </p:cNvSpPr>
          <p:nvPr>
            <p:ph type="title"/>
          </p:nvPr>
        </p:nvSpPr>
        <p:spPr>
          <a:xfrm>
            <a:off x="2667000" y="152400"/>
            <a:ext cx="7772400" cy="838200"/>
          </a:xfrm>
        </p:spPr>
        <p:txBody>
          <a:bodyPr/>
          <a:lstStyle/>
          <a:p>
            <a:pPr eaLnBrk="1" hangingPunct="1"/>
            <a:r>
              <a:rPr lang="en-US" altLang="en-US"/>
              <a:t>Call to Wake Up</a:t>
            </a:r>
          </a:p>
        </p:txBody>
      </p:sp>
      <p:sp>
        <p:nvSpPr>
          <p:cNvPr id="21507" name="Rectangle 3">
            <a:extLst>
              <a:ext uri="{FF2B5EF4-FFF2-40B4-BE49-F238E27FC236}">
                <a16:creationId xmlns:a16="http://schemas.microsoft.com/office/drawing/2014/main" id="{5390C8AC-FB66-4E4A-81BE-C11B9504AB90}"/>
              </a:ext>
            </a:extLst>
          </p:cNvPr>
          <p:cNvSpPr>
            <a:spLocks noGrp="1" noChangeArrowheads="1"/>
          </p:cNvSpPr>
          <p:nvPr>
            <p:ph idx="1"/>
          </p:nvPr>
        </p:nvSpPr>
        <p:spPr>
          <a:xfrm>
            <a:off x="2209800" y="1600200"/>
            <a:ext cx="7772400" cy="4800600"/>
          </a:xfrm>
        </p:spPr>
        <p:txBody>
          <a:bodyPr/>
          <a:lstStyle/>
          <a:p>
            <a:pPr eaLnBrk="1" hangingPunct="1">
              <a:lnSpc>
                <a:spcPct val="80000"/>
              </a:lnSpc>
            </a:pPr>
            <a:r>
              <a:rPr lang="en-US" altLang="en-US" sz="2800" b="1"/>
              <a:t>Romans 13:11-14 </a:t>
            </a:r>
            <a:r>
              <a:rPr lang="en-US" altLang="en-US" sz="2800"/>
              <a:t>  11 And do this, </a:t>
            </a:r>
            <a:r>
              <a:rPr lang="en-US" altLang="en-US" sz="2800" b="1"/>
              <a:t>understanding the present time</a:t>
            </a:r>
            <a:r>
              <a:rPr lang="en-US" altLang="en-US" sz="2800"/>
              <a:t>. The hour has come for you to wake up from your slumber, because our salvation is nearer now than when we first believed.  12 The night is nearly over; the day is almost here. So let us put aside the deeds of darkness and put on the armor of light.  13 Let us behave decently, as in the daytime, not in orgies and drunkenness, not in sexual immorality and debauchery, not in dissension and jealousy.  14 Rather, clothe yourselves with the Lord Jesus Christ, and do not think about how to gratify the desires of the sinful nature.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sion[2] planning++">
  <a:themeElements>
    <a:clrScheme name="Fusion[2] plan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usion[2] plann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usion[2] plan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sion[2] plan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sion[2] plan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sion[2] plan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sion[2] plan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sion[2] plan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sion[2] plan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cks[1]">
  <a:themeElements>
    <a:clrScheme name="Cl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cks[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ck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ck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ck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ck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ck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ck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peed[1]excellent">
  <a:themeElements>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ed[1]excellent">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eed[1]excelle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ed[1]excelle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ed[1]excelle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ed[1]excelle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ed[1]excelle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ed[1]excelle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ed[1]excelle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ocks[1]">
  <a:themeElements>
    <a:clrScheme name="$St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ocks[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ocks[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ocks[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ocks[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ocks[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ock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ock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ock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ireworld[1} GREAT++">
  <a:themeElements>
    <a:clrScheme name="wireworld[1} GRE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ireworld[1} GRE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reworld[1} GRE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reworld[1} GRE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reworld[1} GRE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reworld[1} GRE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reworld[1} GRE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reworld[1} GRE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reworld[1} GRE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1341</Words>
  <Application>Microsoft Office PowerPoint</Application>
  <PresentationFormat>Widescreen</PresentationFormat>
  <Paragraphs>129</Paragraphs>
  <Slides>19</Slides>
  <Notes>19</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Arial</vt:lpstr>
      <vt:lpstr>Verdana</vt:lpstr>
      <vt:lpstr>Times New Roman</vt:lpstr>
      <vt:lpstr>Impact</vt:lpstr>
      <vt:lpstr>Wingdings</vt:lpstr>
      <vt:lpstr>Default Design</vt:lpstr>
      <vt:lpstr>Fusion[2] planning++</vt:lpstr>
      <vt:lpstr>Clocks[1]</vt:lpstr>
      <vt:lpstr>Speed[1]excellent</vt:lpstr>
      <vt:lpstr>$Stocks[1]</vt:lpstr>
      <vt:lpstr>Business Plan</vt:lpstr>
      <vt:lpstr>wireworld[1} GREAT++</vt:lpstr>
      <vt:lpstr>Time  Stewardship</vt:lpstr>
      <vt:lpstr>GOALS</vt:lpstr>
      <vt:lpstr>God Controls Our Time</vt:lpstr>
      <vt:lpstr>Our Time is Short</vt:lpstr>
      <vt:lpstr>Our Time is Short</vt:lpstr>
      <vt:lpstr>Time vs. Money</vt:lpstr>
      <vt:lpstr>Time vs. Money</vt:lpstr>
      <vt:lpstr>Make the Most of Your Time</vt:lpstr>
      <vt:lpstr>Call to Wake Up</vt:lpstr>
      <vt:lpstr>Simply Keep Up With God</vt:lpstr>
      <vt:lpstr>Shorterm Goals</vt:lpstr>
      <vt:lpstr>Ongoing To Do List—MS Outlook®</vt:lpstr>
      <vt:lpstr>Long-range Goals: Graph Your Time Left, Based on 80 Years</vt:lpstr>
      <vt:lpstr>Time Tips</vt:lpstr>
      <vt:lpstr>Time Tips</vt:lpstr>
      <vt:lpstr>Time Tips</vt:lpstr>
      <vt:lpstr>Time Tips</vt:lpstr>
      <vt:lpstr>Time Tips</vt:lpstr>
      <vt:lpstr>Beware Time Traps</vt:lpstr>
    </vt:vector>
  </TitlesOfParts>
  <Company>Reconciliation Ministries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Stewardship</dc:title>
  <dc:creator>Jim Sutherland</dc:creator>
  <cp:lastModifiedBy>Walt Robertson</cp:lastModifiedBy>
  <cp:revision>30</cp:revision>
  <dcterms:created xsi:type="dcterms:W3CDTF">2005-11-18T15:55:13Z</dcterms:created>
  <dcterms:modified xsi:type="dcterms:W3CDTF">2021-02-12T03:36:20Z</dcterms:modified>
</cp:coreProperties>
</file>